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sldIdLst>
    <p:sldId id="276" r:id="rId3"/>
    <p:sldId id="268" r:id="rId4"/>
    <p:sldId id="256" r:id="rId5"/>
    <p:sldId id="258" r:id="rId6"/>
    <p:sldId id="267" r:id="rId7"/>
    <p:sldId id="269" r:id="rId8"/>
    <p:sldId id="270" r:id="rId9"/>
    <p:sldId id="271" r:id="rId10"/>
    <p:sldId id="272" r:id="rId11"/>
    <p:sldId id="266" r:id="rId12"/>
    <p:sldId id="259" r:id="rId13"/>
    <p:sldId id="260" r:id="rId14"/>
    <p:sldId id="261" r:id="rId15"/>
    <p:sldId id="273" r:id="rId16"/>
    <p:sldId id="264" r:id="rId17"/>
    <p:sldId id="274" r:id="rId18"/>
    <p:sldId id="275" r:id="rId19"/>
    <p:sldId id="263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0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7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0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5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5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5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20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3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2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00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35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001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115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26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5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8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1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D6EF-A41B-45D1-8A68-04F8558B530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98B20C-B624-4C88-895A-A1EEAF249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5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chive.ru/artists/227~Amedeo_Modiljani/works/search:%D1%81%D1%83%D1%82%D0%B8%D0%BD" TargetMode="External"/><Relationship Id="rId2" Type="http://schemas.openxmlformats.org/officeDocument/2006/relationships/hyperlink" Target="https://artchive.ru/artists/227~Amedeo_Modiljani/works/384115~Portret_Pablo_Pikasso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rtchive.ru/artists/227~Amedeo_Modiljani/works/2322~Portret_Zhaka_Lipshitsa_i_ego_zhen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Модерн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Художественный стиль 19-20 </a:t>
            </a:r>
            <a:r>
              <a:rPr lang="ru-RU" sz="5400" dirty="0" err="1" smtClean="0">
                <a:solidFill>
                  <a:schemeClr val="accent3">
                    <a:lumMod val="75000"/>
                  </a:schemeClr>
                </a:solidFill>
              </a:rPr>
              <a:t>вв</a:t>
            </a:r>
            <a:endParaRPr lang="ru-RU" sz="5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Подготовила педагог изо и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мхк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Гончарова Н.Е.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325299" y="1471431"/>
            <a:ext cx="4018101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1.Приглушенные цвета.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Модерн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отличается наличием приглушенных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оттенков.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Это например, цвет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увядшей розы и табачные, жемчужно-серые, серо-голубые, пыльно-сиреневые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тона.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298" y="185601"/>
            <a:ext cx="11249481" cy="93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Особенности стиля модерн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7170" name="Picture 2" descr="http://2.bp.blogspot.com/-RbMevYAMYG8/T8N4lhE8WLI/AAAAAAAAbFU/Ni4VJlxCwSA/s1600/c42c8cec44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65068"/>
            <a:ext cx="3581400" cy="50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gCyNuyxa6lw/T8Nmh4NrnuI/AAAAAAAAbAA/yyr7mGZna2s/s1600/de033d1346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148986"/>
            <a:ext cx="3676650" cy="27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oss-design.ru/images/styles/arnuvo/moderne00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087503"/>
            <a:ext cx="3676650" cy="26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2" y="104503"/>
            <a:ext cx="8596668" cy="1320800"/>
          </a:xfrm>
        </p:spPr>
        <p:txBody>
          <a:bodyPr/>
          <a:lstStyle/>
          <a:p>
            <a:r>
              <a:rPr lang="ru-RU" dirty="0" smtClean="0"/>
              <a:t>2. Плавность, текучесть линий.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2" y="764903"/>
            <a:ext cx="4025295" cy="609309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Художники модерна использовали в своем творчестве разные формы: греческой архаики, крито-микенского искусства, античной классики, экзотического искусства Китая и Японии, Готики и Ренессанса, искусства этрусков и французского Рококо.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0" y="844731"/>
            <a:ext cx="6888481" cy="5474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331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991" y="230263"/>
            <a:ext cx="8596668" cy="1320800"/>
          </a:xfrm>
        </p:spPr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.Отказ от симметрии.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8991" y="890663"/>
            <a:ext cx="9130107" cy="5571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Перетекание одной формы в другую.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9" y="1477763"/>
            <a:ext cx="8368310" cy="50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2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64" y="5353232"/>
            <a:ext cx="11084136" cy="13208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4.Цветочные и другие узоры ( витражи)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" y="338001"/>
            <a:ext cx="7262947" cy="470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94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11514666" cy="1320800"/>
          </a:xfrm>
        </p:spPr>
        <p:txBody>
          <a:bodyPr/>
          <a:lstStyle/>
          <a:p>
            <a:r>
              <a:rPr lang="ru-RU" b="1" dirty="0"/>
              <a:t>Альфонс Муха</a:t>
            </a:r>
            <a:r>
              <a:rPr lang="ru-RU" dirty="0"/>
              <a:t>  (</a:t>
            </a:r>
            <a:r>
              <a:rPr lang="ru-RU" dirty="0" err="1"/>
              <a:t>чеш</a:t>
            </a:r>
            <a:r>
              <a:rPr lang="ru-RU" dirty="0"/>
              <a:t>. </a:t>
            </a:r>
            <a:r>
              <a:rPr lang="ru-RU" dirty="0" err="1"/>
              <a:t>Alfons</a:t>
            </a:r>
            <a:r>
              <a:rPr lang="ru-RU" dirty="0"/>
              <a:t> </a:t>
            </a:r>
            <a:r>
              <a:rPr lang="ru-RU" dirty="0" err="1"/>
              <a:t>Maria</a:t>
            </a:r>
            <a:r>
              <a:rPr lang="ru-RU" dirty="0"/>
              <a:t> </a:t>
            </a:r>
            <a:r>
              <a:rPr lang="ru-RU" dirty="0" err="1" smtClean="0"/>
              <a:t>Mucha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2339"/>
            <a:ext cx="5171016" cy="20875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24 июля 1860,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Иванчице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— 14 июля 1939, Прага) чешский художник и дизайнер, один из ярчайших представителей стиля ар-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нуво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Особенности творчества художника Альфонса Мухи: автор грандиозной живописной «Славянской эпопеи» (20 картин размером 6×8 метров), при жизни Муха был популярен как дизайнер — он виртуозно придумывал ювелирные украшения, рекламные плакаты и театральные афиши.</a:t>
            </a:r>
          </a:p>
        </p:txBody>
      </p:sp>
      <p:pic>
        <p:nvPicPr>
          <p:cNvPr id="5122" name="Picture 2" descr="Альфонс Муха. Топаз. Серия Драгоценные кам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972288"/>
            <a:ext cx="2522664" cy="5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льфонс Муха. Афиша к пьесе &quot;Жисмонда&quot; с Сарой Берна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52" y="972288"/>
            <a:ext cx="2037398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льфонс Муха. Столовые приборы. Этю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53238"/>
            <a:ext cx="2016125" cy="30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Альфонс Муха. Столовые приборы. Этю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34545"/>
            <a:ext cx="1962302" cy="28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2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1178"/>
            <a:ext cx="4953000" cy="55459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4029" y="1144281"/>
            <a:ext cx="2497571" cy="45591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Климт</a:t>
            </a:r>
            <a:r>
              <a:rPr lang="ru-RU" sz="2000" dirty="0" smtClean="0">
                <a:solidFill>
                  <a:schemeClr val="bg1"/>
                </a:solidFill>
              </a:rPr>
              <a:t> «Поцелуй»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76" y="2770199"/>
            <a:ext cx="4095750" cy="3946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6784" y="1981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 Густава </a:t>
            </a:r>
            <a:r>
              <a:rPr lang="ru-RU" sz="2400" dirty="0" err="1"/>
              <a:t>Климта</a:t>
            </a:r>
            <a:r>
              <a:rPr lang="ru-RU" sz="2400" dirty="0"/>
              <a:t> образы растворяются в декоративном великолепии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76" y="198120"/>
            <a:ext cx="4095750" cy="247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2675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190500"/>
            <a:ext cx="10809816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cap="all" dirty="0"/>
              <a:t>АМЕДЕ́О МОДИЛЬЯ́НИ</a:t>
            </a:r>
            <a:br>
              <a:rPr lang="ru-RU" b="1" cap="all" dirty="0"/>
            </a:br>
            <a:r>
              <a:rPr lang="ru-RU" dirty="0" err="1"/>
              <a:t>Амеде́о</a:t>
            </a:r>
            <a:r>
              <a:rPr lang="ru-RU" dirty="0"/>
              <a:t> (</a:t>
            </a:r>
            <a:r>
              <a:rPr lang="ru-RU" dirty="0" err="1"/>
              <a:t>Иеди́дия</a:t>
            </a:r>
            <a:r>
              <a:rPr lang="ru-RU" dirty="0"/>
              <a:t>) </a:t>
            </a:r>
            <a:r>
              <a:rPr lang="ru-RU" dirty="0" err="1"/>
              <a:t>Клеме́нте</a:t>
            </a:r>
            <a:r>
              <a:rPr lang="ru-RU" dirty="0"/>
              <a:t> </a:t>
            </a:r>
            <a:r>
              <a:rPr lang="ru-RU" dirty="0" err="1"/>
              <a:t>Модилья́ни</a:t>
            </a:r>
            <a:r>
              <a:rPr lang="ru-RU" dirty="0"/>
              <a:t> (итал. </a:t>
            </a:r>
            <a:r>
              <a:rPr lang="ru-RU" dirty="0" err="1"/>
              <a:t>Amedeo</a:t>
            </a:r>
            <a:r>
              <a:rPr lang="ru-RU" dirty="0"/>
              <a:t> </a:t>
            </a:r>
            <a:r>
              <a:rPr lang="ru-RU" dirty="0" err="1"/>
              <a:t>Clemente</a:t>
            </a:r>
            <a:r>
              <a:rPr lang="ru-RU" dirty="0"/>
              <a:t> </a:t>
            </a:r>
            <a:r>
              <a:rPr lang="ru-RU" dirty="0" err="1"/>
              <a:t>Modigliani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4" y="1741489"/>
            <a:ext cx="11247966" cy="1477961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июля 1884, Ливорно, Италия — 24 января 1920, Париж, Франция) — итальянский художник и скульптор, один из самых известных художников конца XIX — начала XX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века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итальянский художник и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скульптор,который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не был признан при жизни, но теперь регулярно потрясает аукционы.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Особенности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творчества художника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Амедео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Модильяни: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виртуозное сочетание линии и объема; «скульптурные» тела и лица; ню, сочетающие чувственность, эротизм и некоторую отрешенность, дистанцию; плоские лица; закрашенные, без зрачков глаза моделей; двухмерное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изображение.</a:t>
            </a:r>
          </a:p>
          <a:p>
            <a:pPr fontAlgn="base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Он словно ваял кистью. Модильяни написал портреты многих знаменитых современников: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Пикассо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Сутина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Липшица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и других.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написал около 20 портретов Жанны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Эбютерн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и ни разу не изобразил ее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обнаженной.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1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АМЕДЕ́О МОДИЛЬЯ́НИ</a:t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6146" name="Picture 2" descr="Амедео Модильяни. Портрет Жанны Эбуте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1521176"/>
            <a:ext cx="3160713" cy="51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медео Модильяни. Портрет Жака Липшица и его же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521176"/>
            <a:ext cx="3349625" cy="50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медео Модильяни. Сидящая обнаже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6" y="1542536"/>
            <a:ext cx="3215094" cy="50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9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97" y="5532120"/>
            <a:ext cx="8596667" cy="566738"/>
          </a:xfrm>
        </p:spPr>
        <p:txBody>
          <a:bodyPr/>
          <a:lstStyle/>
          <a:p>
            <a:r>
              <a:rPr lang="ru-RU" dirty="0" smtClean="0"/>
              <a:t>Использование стиля в разных направлениях.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33232"/>
          <a:stretch>
            <a:fillRect/>
          </a:stretch>
        </p:blipFill>
        <p:spPr>
          <a:xfrm>
            <a:off x="459620" y="551366"/>
            <a:ext cx="4391055" cy="38457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197" y="6262353"/>
            <a:ext cx="8596667" cy="674024"/>
          </a:xfrm>
        </p:spPr>
        <p:txBody>
          <a:bodyPr/>
          <a:lstStyle/>
          <a:p>
            <a:r>
              <a:rPr lang="ru-RU" sz="1600" dirty="0" smtClean="0"/>
              <a:t>В архитектуре, дизайне, ювелирном деле, графике, мебели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5" y="0"/>
            <a:ext cx="4714819" cy="47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2" y="630827"/>
            <a:ext cx="5123781" cy="575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54" y="243840"/>
            <a:ext cx="11362266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Модерн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(фр.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modern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— новый) — художественный стиль в искусстве, который возник на излете XIX века и царил вплоть до начала Первой Мировой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2023429"/>
            <a:ext cx="11514666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Его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характерные черты — декоративность, плавность линий и округлость форм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их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 гибкость и текучесть. Также в модерне вы найдете обилие орнаментов и украшений, внимание к растительным, природным мотивам, а фигуры будут плоскими, как на плакатах и витражах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Среди сюжетов в модерне, как и в символизме, в ходу аллегории и фантазии: дамы (даже реальные прообразы на портретах) олицетворяют богинь, а действо — словно декорация или застывшая сцена театральной пьесы, основанной на мифах и легендах, романтичных и мистических историях и фантазиях. Даже второстепенные детали картин порой имеют глубокое значение: узор из бутонов — символ новой жизни.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6814" y="0"/>
            <a:ext cx="8793836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Модерн</a:t>
            </a:r>
            <a:endParaRPr lang="ru-RU" sz="3200" dirty="0"/>
          </a:p>
        </p:txBody>
      </p:sp>
      <p:pic>
        <p:nvPicPr>
          <p:cNvPr id="1026" name="Picture 2" descr="https://artchive.ru/res/media/img/oy800/article/317/18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48" y="3505200"/>
            <a:ext cx="2443243" cy="32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7428" y="506126"/>
            <a:ext cx="941282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Типичный «модерновый» образ — томная красотка в струящемся наряде, в переплетениях ветвей, цветов и узоров словно из кельтской или греческой мифологии, с мотивами Ренессанса, готики, а то и в японском или египетском стиле. Вы вспомнили картины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Альфонса Мухи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 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Густава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Климта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? Что ж, все верно!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Модерн охватил практически одновременно разные страны, называясь по-разному и представляя ярких творцов: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«сецессион»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Secessionsstil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Австрия, Густав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Климт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тиффани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(США,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Л. К. Тиффани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— да-да, тот самый творец узорно-«витражных» абажуров),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«ар-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нуво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art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nouveau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, Франция,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Эктор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Гимар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Югендстиль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Jugendstil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Германия, по названию журнала 1896 г. р., Франц фон Штук)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«модерн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стайл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modern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style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Англия, Одри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Бердслей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«стиль либерти»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(Италия),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модернизмо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(Испания, Антонио Гауди),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Nieuwe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Kunst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(Нидерланды) и даже…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«еловый стиль»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 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style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sapin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, Швейцария, Фердинанд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Ходлер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ill Sans W10 Medium"/>
              </a:rPr>
              <a:t>).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030" name="Picture 6" descr="http://data11.i.gallery.ru/albums/gallery/115515-6233e-32245581-m750x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84" y="173408"/>
            <a:ext cx="2109569" cy="31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Стильное нашествие.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154490"/>
            <a:ext cx="10988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Уникальность стиля модерн в том, что он охватывает всю сферу искусств: от изобразительного и декоративно-прикладного — до архитектуры. Лампы под зелеными абажурами с подставкой в виде девы в тунике, ювелирные шедевры с Синей Птицей в завиточках, стулья с витыми спинками, лики на фасадах домов в округлом плетении орнамента…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Являясь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во многом 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сконстурированным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 направлением, модерн был задуман творцами специально с намерениями сделать жизнь в искусстве красивее, чем в реальности.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201478"/>
            <a:ext cx="1074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Впервые термин «ар-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нуво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 появился во французском журнале «Современное искусство» («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L'Art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Moderne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») в 1881 г. — речь шла о круге художников: А. Ван де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Велде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В. Орта, Э.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Грассе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Э.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Гимаре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 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французского 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художественнного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 ар-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нуво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— четкий… японский след!</a:t>
            </a:r>
          </a:p>
        </p:txBody>
      </p:sp>
    </p:spTree>
    <p:extLst>
      <p:ext uri="{BB962C8B-B14F-4D97-AF65-F5344CB8AC3E}">
        <p14:creationId xmlns:p14="http://schemas.microsoft.com/office/powerpoint/2010/main" val="18003854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751344"/>
            <a:ext cx="1165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 Вене его осуществляет объединение творцов «Сецессион» с Густавом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Книмтом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(с 1897 г.), которые отрицали академичные каноны и устраивали свои выставки в специально выстроенном здании «Сецессиона».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Англия презентовала новый с тиль в издательском деле: в 1882 г. была организована «Гильдия века», издававшая журнал «Конек» с гравюрами С.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Имейджа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В Америке в конце 1880-х начали всемирное шествие «красотки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Гибсона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»: рисунки Чарльз Дана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Гибсона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публикующиеся в журнале 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Life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» определили стандарты новой-модерновой красоты.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 некоторых странах новый стиль характеризуют самостоятельные оригинальные творцы: Антонио Гауди в Испании, Станислав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Выспианьский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в Польше.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Художники стиля модерн: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4" y="843627"/>
            <a:ext cx="11819466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Густав 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Климт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Альфонс Муха, Обри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Бердслей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Уильям Брэдли, Уильям Моррис, Феликс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Валлотон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Амадео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Модильяни, Анри Руссо, Люсьен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Леви-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Дюрмэ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Морис Дени, Фердинанд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Ходлер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Ян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Тороп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Франц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фон Штук, Макс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Курцвайль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Станислав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Виспианьский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pic>
        <p:nvPicPr>
          <p:cNvPr id="4098" name="Picture 2" descr="https://artchive.ru/res/media/img/oy800/article/c76/18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" y="2533649"/>
            <a:ext cx="3134106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9050" y="2558713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О. </a:t>
            </a:r>
            <a:r>
              <a:rPr lang="ru-RU" dirty="0" err="1" smtClean="0"/>
              <a:t>Бердслей</a:t>
            </a:r>
            <a:r>
              <a:rPr lang="ru-RU" dirty="0" smtClean="0"/>
              <a:t> 1894</a:t>
            </a:r>
            <a:r>
              <a:rPr lang="ru-RU" dirty="0"/>
              <a:t> г. из </a:t>
            </a:r>
            <a:r>
              <a:rPr lang="ru-RU" dirty="0" err="1"/>
              <a:t>цикла«Саломея</a:t>
            </a:r>
            <a:r>
              <a:rPr lang="ru-RU" dirty="0"/>
              <a:t>» (по пьесе О. </a:t>
            </a:r>
            <a:r>
              <a:rPr lang="ru-RU" dirty="0" err="1"/>
              <a:t>Уальда</a:t>
            </a:r>
            <a:r>
              <a:rPr lang="ru-RU" dirty="0"/>
              <a:t>). Два шедевра («Кульминация» и «Платоническое </a:t>
            </a:r>
            <a:r>
              <a:rPr lang="ru-RU" dirty="0" err="1"/>
              <a:t>оплакивание</a:t>
            </a:r>
            <a:r>
              <a:rPr lang="ru-RU" dirty="0"/>
              <a:t>»),</a:t>
            </a:r>
          </a:p>
        </p:txBody>
      </p:sp>
      <p:pic>
        <p:nvPicPr>
          <p:cNvPr id="4100" name="Picture 4" descr="Анри Руссо. Вид на бере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533649"/>
            <a:ext cx="4938223" cy="43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19735" y="2558713"/>
            <a:ext cx="21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«Вид на берег» Анри Руссо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11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tchive.ru/res/media/img/oy800/article/cd6/18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9" y="3409951"/>
            <a:ext cx="2339182" cy="31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9550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 России модерн — первый «буржуазный», купеческий стиль, с цитатами от Ренессанса до классицизма, щедро сдобренный символизмом и любованием природой, столь милой русской душе. Художники-эстеты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объединения «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Мир искусства» с 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Александром Бенуа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Константином Сомовым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Серебряковой,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Бакстом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сказочники Виктор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Васнецов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Билибин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мистик Михаил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Врубель, портретист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Валентин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Серов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пейзажист Левитан — модерн в России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многолик.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Константин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Коровин, Зинаида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Себерякова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Бенуа, Михаил Нестеров,  Мстислав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Добужинский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 descr="Зинаида Евгеньевна Серебрякова. За туалетом. Автопортр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8" y="3441398"/>
            <a:ext cx="2628901" cy="31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андр Николаевич Бенуа. Прогулка коро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409951"/>
            <a:ext cx="4054475" cy="31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84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Знаковые картины стиля модерн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4" y="750889"/>
            <a:ext cx="11895666" cy="3880773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Герман </a:t>
            </a:r>
            <a:r>
              <a:rPr lang="ru-RU" sz="2400" b="1" i="1" dirty="0" err="1"/>
              <a:t>Обрист</a:t>
            </a:r>
            <a:r>
              <a:rPr lang="ru-RU" sz="2400" b="1" i="1" dirty="0"/>
              <a:t> — «Красный цикламен»</a:t>
            </a:r>
            <a:r>
              <a:rPr lang="ru-RU" sz="2400" dirty="0"/>
              <a:t> или «Удар бича» (</a:t>
            </a:r>
            <a:r>
              <a:rPr lang="ru-RU" sz="2400" dirty="0" err="1"/>
              <a:t>Cyclamen</a:t>
            </a:r>
            <a:r>
              <a:rPr lang="ru-RU" sz="2400" dirty="0"/>
              <a:t>, 1892): гобелен с шелковым узором. Это визитная карточка стиля модерн: гибкие, переплетающиеся стебли растения, и ни одной прямой линии или угла!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Густав </a:t>
            </a:r>
            <a:r>
              <a:rPr lang="ru-RU" sz="2400" b="1" i="1" dirty="0" err="1"/>
              <a:t>Климт</a:t>
            </a:r>
            <a:r>
              <a:rPr lang="ru-RU" sz="2400" b="1" i="1" dirty="0"/>
              <a:t> — «Поцелуй»</a:t>
            </a:r>
            <a:r>
              <a:rPr lang="ru-RU" sz="2400" dirty="0"/>
              <a:t> (</a:t>
            </a:r>
            <a:r>
              <a:rPr lang="ru-RU" sz="2400" dirty="0" err="1"/>
              <a:t>Gustav</a:t>
            </a:r>
            <a:r>
              <a:rPr lang="ru-RU" sz="2400" dirty="0"/>
              <a:t> </a:t>
            </a:r>
            <a:r>
              <a:rPr lang="ru-RU" sz="2400" dirty="0" err="1"/>
              <a:t>Klimt</a:t>
            </a:r>
            <a:r>
              <a:rPr lang="ru-RU" sz="2400" dirty="0"/>
              <a:t>, 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Kiss</a:t>
            </a:r>
            <a:r>
              <a:rPr lang="ru-RU" sz="2400" dirty="0"/>
              <a:t> (</a:t>
            </a:r>
            <a:r>
              <a:rPr lang="ru-RU" sz="2400" dirty="0" err="1"/>
              <a:t>Lovers</a:t>
            </a:r>
            <a:r>
              <a:rPr lang="ru-RU" sz="2400" dirty="0"/>
              <a:t>), 1908) — самая известная и очень характерная картина художника, имя которого ассоциируется со стилем модерн. Эта работа — последняя из серии «золотого периода» в творчестве </a:t>
            </a:r>
            <a:r>
              <a:rPr lang="ru-RU" sz="2400" dirty="0" err="1"/>
              <a:t>Климта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Альфонс Муха — «</a:t>
            </a:r>
            <a:r>
              <a:rPr lang="ru-RU" sz="2400" b="1" i="1" dirty="0" err="1"/>
              <a:t>Жисмонда</a:t>
            </a:r>
            <a:r>
              <a:rPr lang="ru-RU" sz="2400" b="1" i="1" dirty="0"/>
              <a:t>»</a:t>
            </a:r>
            <a:r>
              <a:rPr lang="ru-RU" sz="2400" dirty="0"/>
              <a:t> (</a:t>
            </a:r>
            <a:r>
              <a:rPr lang="ru-RU" sz="2400" dirty="0" err="1"/>
              <a:t>Alfons</a:t>
            </a:r>
            <a:r>
              <a:rPr lang="ru-RU" sz="2400" dirty="0"/>
              <a:t> </a:t>
            </a:r>
            <a:r>
              <a:rPr lang="ru-RU" sz="2400" dirty="0" err="1"/>
              <a:t>Mucha</a:t>
            </a:r>
            <a:r>
              <a:rPr lang="ru-RU" sz="2400" dirty="0"/>
              <a:t>, </a:t>
            </a:r>
            <a:r>
              <a:rPr lang="ru-RU" sz="2400" dirty="0" err="1"/>
              <a:t>Gismonda</a:t>
            </a:r>
            <a:r>
              <a:rPr lang="ru-RU" sz="2400" dirty="0"/>
              <a:t>, 1894) — афиша для </a:t>
            </a:r>
            <a:r>
              <a:rPr lang="ru-RU" sz="2400" dirty="0" err="1"/>
              <a:t>спектакля,изображающая</a:t>
            </a:r>
            <a:r>
              <a:rPr lang="ru-RU" sz="2400" dirty="0"/>
              <a:t> Сару Бернар. С ее появлением чешский художник, живший в то время во </a:t>
            </a:r>
            <a:r>
              <a:rPr lang="ru-RU" sz="2400" dirty="0" err="1"/>
              <a:t>Франции,становится</a:t>
            </a:r>
            <a:r>
              <a:rPr lang="ru-RU" sz="2400" dirty="0"/>
              <a:t> невероятно популярным, а его работы олицетворяют стиль модерн.</a:t>
            </a:r>
          </a:p>
        </p:txBody>
      </p:sp>
    </p:spTree>
    <p:extLst>
      <p:ext uri="{BB962C8B-B14F-4D97-AF65-F5344CB8AC3E}">
        <p14:creationId xmlns:p14="http://schemas.microsoft.com/office/powerpoint/2010/main" val="350385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4" y="198439"/>
            <a:ext cx="11286066" cy="2201861"/>
          </a:xfrm>
        </p:spPr>
        <p:txBody>
          <a:bodyPr>
            <a:normAutofit/>
          </a:bodyPr>
          <a:lstStyle/>
          <a:p>
            <a:r>
              <a:rPr lang="ru-RU" sz="2400" dirty="0"/>
              <a:t>Одним из основных выразительных и стилеобразующих средств в искусстве модерна стал орнамент. Стремление к целостности, пластичности внешних и внутренних, декоративных и конструктивных элементов композиции, динамика и текучесть форм и есть отличительные особенности стиля Модерна.</a:t>
            </a:r>
          </a:p>
        </p:txBody>
      </p:sp>
      <p:pic>
        <p:nvPicPr>
          <p:cNvPr id="3074" name="Picture 2" descr="https://artchive.ru/res/media/img/oy400/article/58f/18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1277"/>
            <a:ext cx="3981450" cy="26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206600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Герман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</a:rPr>
              <a:t>Обрист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 — «Красный цикламен»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 или «Удар бича» (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Cyclamen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 1892): гобелен с шелковым узором. Это визитная карточка стиля модерн: гибкие, переплетающиеся стебли растения, и ни одной прямой линии или угла!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6" name="Picture 4" descr="http://img0.liveinternet.ru/images/attach/c/2/68/726/68726033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9" y="2454964"/>
            <a:ext cx="3146425" cy="43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liveinternet.ru/images/attach/c/5/84/825/84825115_large_IMG_00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19841" r="7502" b="14474"/>
          <a:stretch/>
        </p:blipFill>
        <p:spPr bwMode="auto">
          <a:xfrm>
            <a:off x="4281085" y="4296554"/>
            <a:ext cx="1967316" cy="24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1.liveinternet.ru/images/attach/c/5/84/825/84825115_large_IMG_00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7425" r="55301" b="10327"/>
          <a:stretch/>
        </p:blipFill>
        <p:spPr bwMode="auto">
          <a:xfrm>
            <a:off x="6248399" y="2454964"/>
            <a:ext cx="2382341" cy="42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4444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153</TotalTime>
  <Words>231</Words>
  <Application>Microsoft Office PowerPoint</Application>
  <PresentationFormat>Произвольный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HDOfficeLightV0</vt:lpstr>
      <vt:lpstr>Грань</vt:lpstr>
      <vt:lpstr>Модерн</vt:lpstr>
      <vt:lpstr>Модерн (фр. modern — новый) — художественный стиль в искусстве, который возник на излете XIX века и царил вплоть до начала Первой Мировой войны.</vt:lpstr>
      <vt:lpstr>Модерн</vt:lpstr>
      <vt:lpstr>Стильное нашествие. </vt:lpstr>
      <vt:lpstr>Презентация PowerPoint</vt:lpstr>
      <vt:lpstr>Художники стиля модерн: </vt:lpstr>
      <vt:lpstr>В России модерн — первый «буржуазный», купеческий стиль, с цитатами от Ренессанса до классицизма, щедро сдобренный символизмом и любованием природой, столь милой русской душе. Художники-эстеты объединения «Мир искусства» с  Александром Бенуа,  Константином Сомовым, Серебряковой, Бакстом, сказочники Виктор Васнецов и Билибин, мистик Михаил Врубель, портретист Валентин Серов, пейзажист Левитан — модерн в России многолик. Константин Коровин, Зинаида Себерякова,  Бенуа, Михаил Нестеров,  Мстислав Добужинский.  </vt:lpstr>
      <vt:lpstr>Знаковые картины стиля модерн </vt:lpstr>
      <vt:lpstr>Презентация PowerPoint</vt:lpstr>
      <vt:lpstr>1.Приглушенные цвета. Модерн отличается наличием приглушенных оттенков.  Это например, цвет увядшей розы и табачные, жемчужно-серые, серо-голубые, пыльно-сиреневые тона.</vt:lpstr>
      <vt:lpstr>2. Плавность, текучесть линий.</vt:lpstr>
      <vt:lpstr>3.Отказ от симметрии.</vt:lpstr>
      <vt:lpstr>4.Цветочные и другие узоры ( витражи)</vt:lpstr>
      <vt:lpstr>Альфонс Муха  (чеш. Alfons Maria Mucha </vt:lpstr>
      <vt:lpstr>Климт «Поцелуй»</vt:lpstr>
      <vt:lpstr>АМЕДЕ́О МОДИЛЬЯ́НИ Амеде́о (Иеди́дия) Клеме́нте Модилья́ни (итал. Amedeo Clemente Modigliani</vt:lpstr>
      <vt:lpstr>АМЕДЕ́О МОДИЛЬЯ́НИ </vt:lpstr>
      <vt:lpstr>Использование стиля в разных направлениях.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стиля модерн.</dc:title>
  <dc:creator>Влада</dc:creator>
  <cp:lastModifiedBy>Пользователь</cp:lastModifiedBy>
  <cp:revision>19</cp:revision>
  <dcterms:created xsi:type="dcterms:W3CDTF">2017-02-17T19:53:34Z</dcterms:created>
  <dcterms:modified xsi:type="dcterms:W3CDTF">2017-04-07T13:35:48Z</dcterms:modified>
</cp:coreProperties>
</file>