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6" r:id="rId3"/>
    <p:sldId id="257" r:id="rId4"/>
    <p:sldId id="258" r:id="rId5"/>
    <p:sldId id="262" r:id="rId6"/>
    <p:sldId id="260" r:id="rId7"/>
    <p:sldId id="263" r:id="rId8"/>
    <p:sldId id="264" r:id="rId9"/>
    <p:sldId id="267" r:id="rId10"/>
    <p:sldId id="265" r:id="rId11"/>
    <p:sldId id="266" r:id="rId12"/>
    <p:sldId id="25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2" autoAdjust="0"/>
  </p:normalViewPr>
  <p:slideViewPr>
    <p:cSldViewPr>
      <p:cViewPr varScale="1">
        <p:scale>
          <a:sx n="76" d="100"/>
          <a:sy n="7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087BA-345C-4D7C-BFF0-2254B121A2EB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A4DC8-8CE1-40CF-B211-A681FA35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A4DC8-8CE1-40CF-B211-A681FA35E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veta-suzd&#1072;lceva@yandex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Стамбульские каникулы\DSC_07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Стамбульские каникулы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 </a:t>
            </a: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идеи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организатор поездки </a:t>
            </a:r>
            <a:r>
              <a:rPr lang="ru-RU" sz="2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Светлана Суздальцева </a:t>
            </a: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(кандидат философских наук, член правления МТОО «Союз педагогов-художников», руководитель авторской арт-студии)</a:t>
            </a:r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758301"/>
            <a:ext cx="7772400" cy="6625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Творческий отпуск для педагогов-художников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тамбульские каникулы\563412adc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1"/>
            <a:ext cx="9144000" cy="68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Принцевы</a:t>
            </a:r>
            <a:r>
              <a:rPr lang="ru-RU" b="1" dirty="0">
                <a:solidFill>
                  <a:schemeClr val="bg1"/>
                </a:solidFill>
              </a:rPr>
              <a:t> острова – живописный архипелаг, состоящий из девяти островов. Их название появилось еще в те времена, когда правили византийские цари и османские султаны. Название </a:t>
            </a:r>
            <a:r>
              <a:rPr lang="ru-RU" b="1" dirty="0" err="1">
                <a:solidFill>
                  <a:schemeClr val="bg1"/>
                </a:solidFill>
              </a:rPr>
              <a:t>Принцевы</a:t>
            </a:r>
            <a:r>
              <a:rPr lang="ru-RU" b="1" dirty="0">
                <a:solidFill>
                  <a:schemeClr val="bg1"/>
                </a:solidFill>
              </a:rPr>
              <a:t> острова (</a:t>
            </a:r>
            <a:r>
              <a:rPr lang="ru-RU" b="1" dirty="0" err="1">
                <a:solidFill>
                  <a:schemeClr val="bg1"/>
                </a:solidFill>
              </a:rPr>
              <a:t>Prens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adaları</a:t>
            </a:r>
            <a:r>
              <a:rPr lang="ru-RU" b="1" dirty="0">
                <a:solidFill>
                  <a:schemeClr val="bg1"/>
                </a:solidFill>
              </a:rPr>
              <a:t>) они получили в связи с тем, что сюда во времена Византийской империи ссылались близкие к императорам люди, позднее также родственники и приближенные султанов.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Стамбульские каникулы\DSC_07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32856"/>
            <a:ext cx="7200801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esktop\Стамбульские каникулы\DSC_07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9060"/>
            <a:ext cx="3518464" cy="2196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-99391"/>
            <a:ext cx="5742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i="1" dirty="0"/>
              <a:t>Культурно-познавательная программа: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Собор Святой </a:t>
            </a:r>
            <a:r>
              <a:rPr lang="ru-RU" dirty="0" smtClean="0"/>
              <a:t>Софии, Стамбульском археологический музей, императорский дворец Ибрагима Паши, Художественный музей, Музей современного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9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тамбульские каникулы\DSC_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2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205038"/>
            <a:ext cx="8243888" cy="1439862"/>
          </a:xfrm>
        </p:spPr>
        <p:txBody>
          <a:bodyPr>
            <a:normAutofit fontScale="55000" lnSpcReduction="20000"/>
          </a:bodyPr>
          <a:lstStyle/>
          <a:p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5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Проживание в бюджетной  гостинице</a:t>
            </a:r>
          </a:p>
          <a:p>
            <a:r>
              <a:rPr lang="ru-RU" sz="5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 центральная часть Стамбула)</a:t>
            </a:r>
            <a:endParaRPr lang="ru-RU" sz="5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тамбульские каникулы\DSC_0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828836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Координаты куратор </a:t>
            </a:r>
            <a:r>
              <a:rPr lang="ru-RU" dirty="0"/>
              <a:t>творческого отпуска: </a:t>
            </a:r>
            <a:endParaRPr lang="ru-RU" dirty="0" smtClean="0"/>
          </a:p>
          <a:p>
            <a:r>
              <a:rPr lang="en-US" u="sng" dirty="0" err="1" smtClean="0">
                <a:hlinkClick r:id="rId3"/>
              </a:rPr>
              <a:t>sveta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err="1" smtClean="0">
                <a:hlinkClick r:id="rId3"/>
              </a:rPr>
              <a:t>suzd</a:t>
            </a:r>
            <a:r>
              <a:rPr lang="ru-RU" u="sng" dirty="0" smtClean="0">
                <a:hlinkClick r:id="rId3"/>
              </a:rPr>
              <a:t>а</a:t>
            </a:r>
            <a:r>
              <a:rPr lang="en-US" u="sng" dirty="0" err="1" smtClean="0">
                <a:hlinkClick r:id="rId3"/>
              </a:rPr>
              <a:t>lceva</a:t>
            </a:r>
            <a:r>
              <a:rPr lang="ru-RU" u="sng" dirty="0" smtClean="0">
                <a:hlinkClick r:id="rId3"/>
              </a:rPr>
              <a:t>@</a:t>
            </a:r>
            <a:r>
              <a:rPr lang="en-US" u="sng" dirty="0" err="1" smtClean="0">
                <a:hlinkClick r:id="rId3"/>
              </a:rPr>
              <a:t>yandex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endParaRPr lang="ru-RU" dirty="0" smtClean="0"/>
          </a:p>
          <a:p>
            <a:r>
              <a:rPr lang="en-US" dirty="0" smtClean="0"/>
              <a:t>89051437772</a:t>
            </a:r>
            <a:endParaRPr lang="ru-RU" dirty="0" smtClean="0"/>
          </a:p>
          <a:p>
            <a:r>
              <a:rPr lang="ru-RU" dirty="0" smtClean="0"/>
              <a:t>Суздальцева </a:t>
            </a:r>
            <a:r>
              <a:rPr lang="ru-RU" dirty="0"/>
              <a:t>Светлана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Отчетная творческая выставка пройдет в Москве на престижной художественной площадке.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36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Стамбульские каникулы\DSC_0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"/>
            <a:ext cx="9252520" cy="67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43841"/>
            <a:ext cx="9433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rgbClr val="FFC000"/>
              </a:solidFill>
            </a:endParaRPr>
          </a:p>
          <a:p>
            <a:pPr algn="ctr"/>
            <a:endParaRPr lang="ru-RU" sz="2000" b="1" dirty="0">
              <a:solidFill>
                <a:srgbClr val="FFC000"/>
              </a:solidFill>
            </a:endParaRPr>
          </a:p>
          <a:p>
            <a:pPr algn="ctr"/>
            <a:endParaRPr lang="ru-RU" sz="2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Союз </a:t>
            </a:r>
            <a:r>
              <a:rPr lang="ru-RU" sz="2000" b="1" dirty="0">
                <a:solidFill>
                  <a:srgbClr val="FFC000"/>
                </a:solidFill>
              </a:rPr>
              <a:t>педагогов-художников приглашает всех желающих принять участие с 29 октября по 6 ноября   2015 года в творческой поездке - пленэр в Стамбуле. На пленэре будут проводиться мастер-классы, творческие встречи, культурно-познавательные мероприятия, освещающие историческую и  художественную  жизнь Стамбула.  Всем участникам пленэра будут выданы сертификаты о прохождении творческого отпуска СПХ. Отчетная творческая выставка состоится  в Москве,  будет напечатан буклет-каталог.</a:t>
            </a: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тамбульские каникулы\11647370_10155823247700372_11897627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0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Пленэр проводился при поддержке МТОО  «Союз педагогов художников», авторской арт-студии «Рисуем» ( г. Покров, Владимирская область, Россия), 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арт-терапевта художника </a:t>
            </a:r>
            <a:r>
              <a:rPr lang="ru-R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эбру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КСЕНИИ ЖДАНОВОЙ  (Москва-Стамбул)</a:t>
            </a:r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93096"/>
            <a:ext cx="1368152" cy="14584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65665"/>
            <a:ext cx="1273800" cy="1440160"/>
          </a:xfrm>
          <a:prstGeom prst="rect">
            <a:avLst/>
          </a:prstGeom>
        </p:spPr>
      </p:pic>
      <p:pic>
        <p:nvPicPr>
          <p:cNvPr id="6" name="Рисунок 5" descr="C:\Users\Admin\Desktop\Стамбульские каникулы\10390474_312829788927593_271326565751845547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136815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тамбульские каникулы\DSC_0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639"/>
            <a:ext cx="9305023" cy="69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400" b="1" dirty="0">
                <a:solidFill>
                  <a:srgbClr val="FFFF00"/>
                </a:solidFill>
              </a:rPr>
              <a:t>Мы предлагаем вам оказаться в восточной сказке! На границе между Европой и Азией, увидеть Мраморное море, пролив Босфор, восточный базар.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тамбульские каникулы\1387917649_turkey_istambul_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55446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chemeClr val="bg1"/>
                </a:solidFill>
              </a:rPr>
              <a:t>Пленэрная программа включает </a:t>
            </a:r>
            <a:r>
              <a:rPr lang="ru-RU" sz="4400" b="1" i="1" dirty="0" smtClean="0">
                <a:solidFill>
                  <a:schemeClr val="bg1"/>
                </a:solidFill>
              </a:rPr>
              <a:t>себя</a:t>
            </a:r>
            <a:r>
              <a:rPr lang="ru-RU" sz="4400" b="1" i="1" dirty="0">
                <a:solidFill>
                  <a:schemeClr val="bg1"/>
                </a:solidFill>
              </a:rPr>
              <a:t>: </a:t>
            </a:r>
            <a:endParaRPr lang="ru-RU" sz="4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Рисование в районе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Султанахмет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это главная площадь Стамбула и его исторический центр. Всё самое интересное, что можно увидеть в этом городе, находится в пределах одной площади.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тамбульские каникулы\phoca_thumb_l_Istanbul-sf.sofia-Tur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" y="-28050"/>
            <a:ext cx="9228210" cy="68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6672"/>
            <a:ext cx="410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Айя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София (Собор Святой Софии)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тамбульские каникулы\9372492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9"/>
            <a:ext cx="9163211" cy="67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20688"/>
            <a:ext cx="4217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3200" b="1" dirty="0" smtClean="0">
                <a:solidFill>
                  <a:schemeClr val="bg1"/>
                </a:solidFill>
              </a:rPr>
              <a:t>Голубая </a:t>
            </a:r>
            <a:r>
              <a:rPr lang="ru-RU" sz="3200" b="1" dirty="0">
                <a:solidFill>
                  <a:schemeClr val="bg1"/>
                </a:solidFill>
              </a:rPr>
              <a:t>мечеть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тамбульские каникулы\5b2b55b679f54586923a8ab7582ceb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6"/>
            <a:ext cx="9144000" cy="69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6672"/>
            <a:ext cx="4697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Дворец </a:t>
            </a:r>
            <a:r>
              <a:rPr lang="ru-RU" sz="4000" b="1" dirty="0" err="1">
                <a:solidFill>
                  <a:schemeClr val="bg1"/>
                </a:solidFill>
              </a:rPr>
              <a:t>Топкапы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Стамбульские каникулы\10411210_362861047257800_1250131567477172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6229"/>
            <a:ext cx="4526805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esktop\Стамбульские каникулы\10407352_301221693421736_874014935103128518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73" y="2420888"/>
            <a:ext cx="2490470" cy="16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Стамбульские каникулы\UptpG9YVBD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5" y="4808430"/>
            <a:ext cx="2717165" cy="1532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Рисование </a:t>
            </a:r>
            <a:r>
              <a:rPr lang="ru-RU" dirty="0" err="1"/>
              <a:t>эбру</a:t>
            </a:r>
            <a:r>
              <a:rPr lang="ru-RU" dirty="0"/>
              <a:t> – одна из самых фантастических техник изобразительного </a:t>
            </a:r>
            <a:r>
              <a:rPr lang="ru-RU" dirty="0" smtClean="0"/>
              <a:t>искусства. История </a:t>
            </a:r>
            <a:r>
              <a:rPr lang="ru-RU" dirty="0" err="1"/>
              <a:t>эбру</a:t>
            </a:r>
            <a:r>
              <a:rPr lang="ru-RU" dirty="0"/>
              <a:t> уходит в далекое прошлое настолько глубоко, что </a:t>
            </a:r>
            <a:r>
              <a:rPr lang="ru-RU" dirty="0" smtClean="0"/>
              <a:t>сегодня </a:t>
            </a:r>
            <a:r>
              <a:rPr lang="ru-RU" dirty="0"/>
              <a:t>нельзя с уверенностью сказать, кто же изобрел этот необычный стиль</a:t>
            </a:r>
            <a:r>
              <a:rPr lang="ru-RU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-6041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      МАСТЕР-КЛАСС 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КСЕНИИ ЖДАНОВОЙ ПО ОБУЧЕНИЮ РИСОВАНИЮ ЭБРУ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НА ПРИНЦЕВЫХ  ОСТРОВАХ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294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Автор  идеи, организатор поездки Светлана Суздальцева  (кандидат философских наук, член правления МТОО «Союз педагогов-художников», руководитель авторской арт-студии)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Автор  идеи, организатор поездки Светлана Суздальцева  (кандидат философских наук, член правления МТОО «Союз педагогов-художников», руководитель авторской арт-студии)  </dc:title>
  <dc:creator>Admin</dc:creator>
  <cp:lastModifiedBy>Admin</cp:lastModifiedBy>
  <cp:revision>8</cp:revision>
  <dcterms:created xsi:type="dcterms:W3CDTF">2015-06-21T18:30:19Z</dcterms:created>
  <dcterms:modified xsi:type="dcterms:W3CDTF">2015-06-21T19:56:47Z</dcterms:modified>
</cp:coreProperties>
</file>