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  <a:srgbClr val="00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46" autoAdjust="0"/>
    <p:restoredTop sz="94660"/>
  </p:normalViewPr>
  <p:slideViewPr>
    <p:cSldViewPr>
      <p:cViewPr varScale="1">
        <p:scale>
          <a:sx n="109" d="100"/>
          <a:sy n="109" d="100"/>
        </p:scale>
        <p:origin x="1482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/>
          <a:p>
            <a:fld id="{24A72F1F-AB03-4296-AF7D-92C4DC39BBE8}" type="datetimeFigureOut">
              <a:rPr lang="ru-RU" smtClean="0"/>
              <a:pPr/>
              <a:t>05.01.2017</a:t>
            </a:fld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6DCB2CB9-0B98-40F6-B65B-25D93BB9511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/>
          <a:p>
            <a:endParaRPr lang="ru-RU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72F1F-AB03-4296-AF7D-92C4DC39BBE8}" type="datetimeFigureOut">
              <a:rPr lang="ru-RU" smtClean="0"/>
              <a:pPr/>
              <a:t>05.01.2017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B2CB9-0B98-40F6-B65B-25D93BB951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72F1F-AB03-4296-AF7D-92C4DC39BBE8}" type="datetimeFigureOut">
              <a:rPr lang="ru-RU" smtClean="0"/>
              <a:pPr/>
              <a:t>05.01.2017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B2CB9-0B98-40F6-B65B-25D93BB951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72F1F-AB03-4296-AF7D-92C4DC39BBE8}" type="datetimeFigureOut">
              <a:rPr lang="ru-RU" smtClean="0"/>
              <a:pPr/>
              <a:t>05.01.2017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B2CB9-0B98-40F6-B65B-25D93BB951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/>
          <a:p>
            <a:fld id="{24A72F1F-AB03-4296-AF7D-92C4DC39BBE8}" type="datetimeFigureOut">
              <a:rPr lang="ru-RU" smtClean="0"/>
              <a:pPr/>
              <a:t>05.01.2017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6DCB2CB9-0B98-40F6-B65B-25D93BB9511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/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72F1F-AB03-4296-AF7D-92C4DC39BBE8}" type="datetimeFigureOut">
              <a:rPr lang="ru-RU" smtClean="0"/>
              <a:pPr/>
              <a:t>05.01.2017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/>
          <a:p>
            <a:fld id="{6DCB2CB9-0B98-40F6-B65B-25D93BB9511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72F1F-AB03-4296-AF7D-92C4DC39BBE8}" type="datetimeFigureOut">
              <a:rPr lang="ru-RU" smtClean="0"/>
              <a:pPr/>
              <a:t>05.01.2017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/>
          <a:p>
            <a:fld id="{6DCB2CB9-0B98-40F6-B65B-25D93BB951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72F1F-AB03-4296-AF7D-92C4DC39BBE8}" type="datetimeFigureOut">
              <a:rPr lang="ru-RU" smtClean="0"/>
              <a:pPr/>
              <a:t>05.01.2017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B2CB9-0B98-40F6-B65B-25D93BB9511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72F1F-AB03-4296-AF7D-92C4DC39BBE8}" type="datetimeFigureOut">
              <a:rPr lang="ru-RU" smtClean="0"/>
              <a:pPr/>
              <a:t>05.01.2017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B2CB9-0B98-40F6-B65B-25D93BB951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/>
          <a:p>
            <a:fld id="{24A72F1F-AB03-4296-AF7D-92C4DC39BBE8}" type="datetimeFigureOut">
              <a:rPr lang="ru-RU" smtClean="0"/>
              <a:pPr/>
              <a:t>05.01.2017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6DCB2CB9-0B98-40F6-B65B-25D93BB9511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/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/>
          <a:p>
            <a:fld id="{24A72F1F-AB03-4296-AF7D-92C4DC39BBE8}" type="datetimeFigureOut">
              <a:rPr lang="ru-RU" smtClean="0"/>
              <a:pPr/>
              <a:t>05.01.2017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6DCB2CB9-0B98-40F6-B65B-25D93BB9511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/>
          <a:p>
            <a:endParaRPr lang="ru-RU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24A72F1F-AB03-4296-AF7D-92C4DC39BBE8}" type="datetimeFigureOut">
              <a:rPr lang="ru-RU" smtClean="0"/>
              <a:pPr/>
              <a:t>05.01.2017</a:t>
            </a:fld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6DCB2CB9-0B98-40F6-B65B-25D93BB9511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>
    <p:dissolve/>
  </p:transition>
  <p:timing>
    <p:tnLst>
      <p:par>
        <p:cTn id="1" dur="indefinite" restart="never" nodeType="tmRoot"/>
      </p:par>
    </p:tnLst>
  </p:timing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23528" y="260648"/>
            <a:ext cx="637768" cy="6120680"/>
          </a:xfrm>
        </p:spPr>
        <p:txBody>
          <a:bodyPr>
            <a:normAutofit/>
          </a:bodyPr>
          <a:lstStyle/>
          <a:p>
            <a:pPr algn="ctr"/>
            <a:r>
              <a:rPr lang="ru-RU" sz="2400" spc="600" dirty="0" smtClean="0">
                <a:latin typeface="a_Presentum" panose="04040704070802020202" pitchFamily="82" charset="-52"/>
              </a:rPr>
              <a:t>ТВОЧЕСКИЙ</a:t>
            </a:r>
            <a:br>
              <a:rPr lang="ru-RU" sz="2400" spc="600" dirty="0" smtClean="0">
                <a:latin typeface="a_Presentum" panose="04040704070802020202" pitchFamily="82" charset="-52"/>
              </a:rPr>
            </a:br>
            <a:r>
              <a:rPr lang="ru-RU" sz="2400" spc="600" dirty="0" smtClean="0">
                <a:latin typeface="a_Presentum" panose="04040704070802020202" pitchFamily="82" charset="-52"/>
              </a:rPr>
              <a:t>  альбом</a:t>
            </a:r>
            <a:endParaRPr lang="ru-RU" sz="2400" spc="600" dirty="0">
              <a:latin typeface="a_Presentum" panose="04040704070802020202" pitchFamily="82" charset="-52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1008731" y="4509120"/>
            <a:ext cx="3429024" cy="685800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sz="2400" dirty="0" smtClean="0">
                <a:latin typeface="Poster" pitchFamily="2" charset="0"/>
              </a:rPr>
              <a:t>Н А Т А Л Ь Я </a:t>
            </a:r>
          </a:p>
          <a:p>
            <a:pPr algn="ctr"/>
            <a:r>
              <a:rPr lang="ru-RU" sz="2400" dirty="0" smtClean="0">
                <a:latin typeface="Poster" pitchFamily="2" charset="0"/>
              </a:rPr>
              <a:t> В А Р О В А</a:t>
            </a:r>
            <a:endParaRPr lang="ru-RU" sz="2400" dirty="0">
              <a:latin typeface="Poster" pitchFamily="2" charset="0"/>
            </a:endParaRPr>
          </a:p>
        </p:txBody>
      </p:sp>
      <p:pic>
        <p:nvPicPr>
          <p:cNvPr id="8" name="Рисунок 7" descr="Черепановск Осень Км 39х33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0" y="260648"/>
            <a:ext cx="4267200" cy="6208199"/>
          </a:xfrm>
          <a:ln>
            <a:solidFill>
              <a:schemeClr val="bg2">
                <a:lumMod val="20000"/>
                <a:lumOff val="80000"/>
                <a:alpha val="88000"/>
              </a:schemeClr>
            </a:solidFill>
          </a:ln>
        </p:spPr>
      </p:pic>
      <p:pic>
        <p:nvPicPr>
          <p:cNvPr id="9" name="Рисунок 8" descr="фото 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59632" y="476672"/>
            <a:ext cx="2927223" cy="352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68288"/>
            <a:ext cx="8229600" cy="58896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a_Assuan" pitchFamily="18" charset="-52"/>
              </a:rPr>
              <a:t>На  речке  </a:t>
            </a:r>
            <a:r>
              <a:rPr lang="ru-RU" sz="2400" dirty="0" err="1" smtClean="0">
                <a:solidFill>
                  <a:schemeClr val="tx1"/>
                </a:solidFill>
                <a:latin typeface="a_Assuan" pitchFamily="18" charset="-52"/>
              </a:rPr>
              <a:t>Корболиха</a:t>
            </a:r>
            <a:endParaRPr lang="ru-RU" sz="2400" dirty="0">
              <a:solidFill>
                <a:schemeClr val="tx1"/>
              </a:solidFill>
              <a:latin typeface="a_Assuan" pitchFamily="18" charset="-52"/>
            </a:endParaRPr>
          </a:p>
        </p:txBody>
      </p:sp>
      <p:pic>
        <p:nvPicPr>
          <p:cNvPr id="3" name="Рисунок 2" descr="На речке Корболиха Км 27х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1268760"/>
            <a:ext cx="7128809" cy="44291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68288"/>
            <a:ext cx="8229600" cy="588962"/>
          </a:xfrm>
        </p:spPr>
        <p:txBody>
          <a:bodyPr>
            <a:normAutofit/>
          </a:bodyPr>
          <a:lstStyle/>
          <a:p>
            <a:pPr algn="ctr"/>
            <a:r>
              <a:rPr lang="ru-RU" sz="2400" dirty="0" err="1" smtClean="0">
                <a:solidFill>
                  <a:schemeClr val="tx1"/>
                </a:solidFill>
                <a:latin typeface="a_Assuan" pitchFamily="18" charset="-52"/>
              </a:rPr>
              <a:t>Черепановск</a:t>
            </a:r>
            <a:r>
              <a:rPr lang="ru-RU" sz="2400" dirty="0" smtClean="0">
                <a:solidFill>
                  <a:schemeClr val="tx1"/>
                </a:solidFill>
                <a:latin typeface="a_Assuan" pitchFamily="18" charset="-52"/>
              </a:rPr>
              <a:t> .  Осень</a:t>
            </a:r>
            <a:endParaRPr lang="ru-RU" sz="2400" dirty="0">
              <a:solidFill>
                <a:schemeClr val="tx1"/>
              </a:solidFill>
              <a:latin typeface="a_Assuan" pitchFamily="18" charset="-52"/>
            </a:endParaRPr>
          </a:p>
        </p:txBody>
      </p:sp>
      <p:pic>
        <p:nvPicPr>
          <p:cNvPr id="3" name="Рисунок 2" descr="Черепановск Осень Км 39х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32" y="1428736"/>
            <a:ext cx="5363936" cy="4432577"/>
          </a:xfrm>
          <a:prstGeom prst="rect">
            <a:avLst/>
          </a:prstGeom>
          <a:ln w="57150" cap="sq" cmpd="thickThin">
            <a:solidFill>
              <a:schemeClr val="tx2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68288"/>
            <a:ext cx="8229600" cy="66040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a_Assuan" pitchFamily="18" charset="-52"/>
              </a:rPr>
              <a:t>Январский  иней. Змеиногорск.</a:t>
            </a:r>
            <a:endParaRPr lang="ru-RU" sz="2400" dirty="0">
              <a:solidFill>
                <a:schemeClr val="tx1"/>
              </a:solidFill>
              <a:latin typeface="a_Assuan" pitchFamily="18" charset="-52"/>
            </a:endParaRPr>
          </a:p>
        </p:txBody>
      </p:sp>
      <p:pic>
        <p:nvPicPr>
          <p:cNvPr id="3" name="Рисунок 2" descr="Январский иней Змеиногорск Х м 48х39 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7290" y="1285860"/>
            <a:ext cx="6456087" cy="5132900"/>
          </a:xfrm>
          <a:prstGeom prst="rect">
            <a:avLst/>
          </a:prstGeom>
          <a:ln w="57150" cap="sq" cmpd="thickThin">
            <a:solidFill>
              <a:schemeClr val="tx1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23528" y="391195"/>
            <a:ext cx="8543925" cy="517525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a_Assuan" pitchFamily="18" charset="-52"/>
              </a:rPr>
              <a:t>Утренний  иней.     Змеиногорск.   </a:t>
            </a:r>
            <a:r>
              <a:rPr lang="ru-RU" sz="2400" dirty="0" err="1" smtClean="0">
                <a:solidFill>
                  <a:schemeClr val="tx1"/>
                </a:solidFill>
                <a:latin typeface="a_Assuan" pitchFamily="18" charset="-52"/>
              </a:rPr>
              <a:t>Колыванская</a:t>
            </a:r>
            <a:r>
              <a:rPr lang="ru-RU" sz="2400" dirty="0" smtClean="0">
                <a:solidFill>
                  <a:schemeClr val="tx1"/>
                </a:solidFill>
                <a:latin typeface="a_Assuan" pitchFamily="18" charset="-52"/>
              </a:rPr>
              <a:t> ваза.</a:t>
            </a:r>
            <a:endParaRPr lang="ru-RU" sz="2400" dirty="0">
              <a:solidFill>
                <a:schemeClr val="tx1"/>
              </a:solidFill>
              <a:latin typeface="a_Assuan" pitchFamily="18" charset="-52"/>
            </a:endParaRPr>
          </a:p>
        </p:txBody>
      </p:sp>
      <p:pic>
        <p:nvPicPr>
          <p:cNvPr id="3" name="Рисунок 2" descr="Утренний иней Змеиногорск ДВП м 32х45 2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7224" y="1071546"/>
            <a:ext cx="3500462" cy="4860376"/>
          </a:xfrm>
          <a:prstGeom prst="rect">
            <a:avLst/>
          </a:prstGeom>
          <a:ln w="76200" cap="sq" cmpd="thickThin">
            <a:solidFill>
              <a:schemeClr val="tx1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Рисунок 3" descr="Колыванская ваза Змеиногорск Хм14х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29190" y="1071546"/>
            <a:ext cx="3300936" cy="4857784"/>
          </a:xfrm>
          <a:prstGeom prst="rect">
            <a:avLst/>
          </a:prstGeom>
          <a:ln w="76200" cap="sq" cmpd="thickThin">
            <a:solidFill>
              <a:schemeClr val="tx1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95536" y="404664"/>
            <a:ext cx="8229600" cy="731837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a_Assuan" pitchFamily="18" charset="-52"/>
              </a:rPr>
              <a:t>Река  </a:t>
            </a:r>
            <a:r>
              <a:rPr lang="ru-RU" sz="2400" dirty="0" err="1" smtClean="0">
                <a:solidFill>
                  <a:schemeClr val="tx1"/>
                </a:solidFill>
                <a:latin typeface="a_Assuan" pitchFamily="18" charset="-52"/>
              </a:rPr>
              <a:t>Корболиха</a:t>
            </a:r>
            <a:r>
              <a:rPr lang="ru-RU" sz="2400" dirty="0" smtClean="0">
                <a:solidFill>
                  <a:schemeClr val="tx1"/>
                </a:solidFill>
                <a:latin typeface="a_Assuan" pitchFamily="18" charset="-52"/>
              </a:rPr>
              <a:t>.</a:t>
            </a:r>
            <a:endParaRPr lang="ru-RU" sz="2400" dirty="0">
              <a:solidFill>
                <a:schemeClr val="tx1"/>
              </a:solidFill>
              <a:latin typeface="a_Assuan" pitchFamily="18" charset="-52"/>
            </a:endParaRPr>
          </a:p>
        </p:txBody>
      </p:sp>
      <p:pic>
        <p:nvPicPr>
          <p:cNvPr id="3" name="Рисунок 2" descr="Этюд р Корболиха Км 34 х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1050" y="1390650"/>
            <a:ext cx="7581900" cy="4076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67544" y="332656"/>
            <a:ext cx="8229600" cy="588962"/>
          </a:xfrm>
        </p:spPr>
        <p:txBody>
          <a:bodyPr>
            <a:normAutofit/>
          </a:bodyPr>
          <a:lstStyle/>
          <a:p>
            <a:pPr algn="ctr"/>
            <a:r>
              <a:rPr lang="ru-RU" sz="2400" dirty="0" err="1" smtClean="0">
                <a:solidFill>
                  <a:schemeClr val="tx1"/>
                </a:solidFill>
                <a:latin typeface="a_Assuan" pitchFamily="18" charset="-52"/>
              </a:rPr>
              <a:t>Змеиногорская</a:t>
            </a:r>
            <a:r>
              <a:rPr lang="ru-RU" sz="2400" dirty="0" smtClean="0">
                <a:solidFill>
                  <a:schemeClr val="tx1"/>
                </a:solidFill>
                <a:latin typeface="a_Assuan" pitchFamily="18" charset="-52"/>
              </a:rPr>
              <a:t>  церковь преображения строится</a:t>
            </a:r>
            <a:endParaRPr lang="ru-RU" sz="2400" dirty="0">
              <a:solidFill>
                <a:schemeClr val="tx1"/>
              </a:solidFill>
              <a:latin typeface="a_Assuan" pitchFamily="18" charset="-52"/>
            </a:endParaRPr>
          </a:p>
        </p:txBody>
      </p:sp>
      <p:pic>
        <p:nvPicPr>
          <p:cNvPr id="3" name="Рисунок 2" descr="Змеиногорская церковь Преображения Хм 30х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71604" y="1285860"/>
            <a:ext cx="6080140" cy="48739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62945" y="548680"/>
            <a:ext cx="8229600" cy="58896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a_Assuan" pitchFamily="18" charset="-52"/>
              </a:rPr>
              <a:t>Дорога к </a:t>
            </a:r>
            <a:r>
              <a:rPr lang="ru-RU" sz="2400" dirty="0" err="1" smtClean="0">
                <a:solidFill>
                  <a:schemeClr val="tx1"/>
                </a:solidFill>
                <a:latin typeface="a_Assuan" pitchFamily="18" charset="-52"/>
              </a:rPr>
              <a:t>Колыванскому</a:t>
            </a:r>
            <a:r>
              <a:rPr lang="ru-RU" sz="2400" dirty="0" smtClean="0">
                <a:solidFill>
                  <a:schemeClr val="tx1"/>
                </a:solidFill>
                <a:latin typeface="a_Assuan" pitchFamily="18" charset="-52"/>
              </a:rPr>
              <a:t>  озеру. (с. </a:t>
            </a:r>
            <a:r>
              <a:rPr lang="ru-RU" sz="2400" dirty="0" err="1" smtClean="0">
                <a:solidFill>
                  <a:schemeClr val="tx1"/>
                </a:solidFill>
                <a:latin typeface="a_Assuan" pitchFamily="18" charset="-52"/>
              </a:rPr>
              <a:t>Саввушка</a:t>
            </a:r>
            <a:r>
              <a:rPr lang="ru-RU" sz="2400" dirty="0" smtClean="0">
                <a:solidFill>
                  <a:schemeClr val="tx1"/>
                </a:solidFill>
                <a:latin typeface="a_Assuan" pitchFamily="18" charset="-52"/>
              </a:rPr>
              <a:t>)</a:t>
            </a:r>
            <a:endParaRPr lang="ru-RU" sz="2400" dirty="0">
              <a:solidFill>
                <a:schemeClr val="tx1"/>
              </a:solidFill>
              <a:latin typeface="a_Assuan" pitchFamily="18" charset="-52"/>
            </a:endParaRPr>
          </a:p>
        </p:txBody>
      </p:sp>
      <p:pic>
        <p:nvPicPr>
          <p:cNvPr id="3" name="Рисунок 2" descr="Дорога к Колыванскому оз Хм 25,5х49,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1571612"/>
            <a:ext cx="7949635" cy="3786214"/>
          </a:xfrm>
          <a:prstGeom prst="rect">
            <a:avLst/>
          </a:prstGeom>
          <a:ln w="76200" cap="sq" cmpd="thickThin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67544" y="620688"/>
            <a:ext cx="8229600" cy="303212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a_Assuan" pitchFamily="18" charset="-52"/>
              </a:rPr>
              <a:t>Тайга.  </a:t>
            </a:r>
            <a:r>
              <a:rPr lang="ru-RU" sz="2400" dirty="0" err="1" smtClean="0">
                <a:solidFill>
                  <a:schemeClr val="tx1"/>
                </a:solidFill>
                <a:latin typeface="a_Assuan" pitchFamily="18" charset="-52"/>
              </a:rPr>
              <a:t>Черепановск</a:t>
            </a:r>
            <a:r>
              <a:rPr lang="ru-RU" sz="2400" dirty="0" smtClean="0">
                <a:solidFill>
                  <a:schemeClr val="tx1"/>
                </a:solidFill>
                <a:latin typeface="a_Assuan" pitchFamily="18" charset="-52"/>
              </a:rPr>
              <a:t>.</a:t>
            </a:r>
            <a:endParaRPr lang="ru-RU" sz="2400" dirty="0">
              <a:solidFill>
                <a:schemeClr val="tx1"/>
              </a:solidFill>
              <a:latin typeface="a_Assuan" pitchFamily="18" charset="-52"/>
            </a:endParaRPr>
          </a:p>
        </p:txBody>
      </p:sp>
      <p:pic>
        <p:nvPicPr>
          <p:cNvPr id="3" name="Рисунок 2" descr="Тайга Черепановск Км 27х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1538" y="1357298"/>
            <a:ext cx="7059547" cy="4319604"/>
          </a:xfrm>
          <a:prstGeom prst="rect">
            <a:avLst/>
          </a:prstGeom>
          <a:ln w="76200" cap="sq" cmpd="thickThin">
            <a:solidFill>
              <a:schemeClr val="tx2">
                <a:lumMod val="2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11560" y="404664"/>
            <a:ext cx="8229600" cy="517525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a_Assuan" pitchFamily="18" charset="-52"/>
              </a:rPr>
              <a:t>Берега  </a:t>
            </a:r>
            <a:r>
              <a:rPr lang="ru-RU" sz="2400" dirty="0" err="1" smtClean="0">
                <a:solidFill>
                  <a:schemeClr val="tx1"/>
                </a:solidFill>
                <a:latin typeface="a_Assuan" pitchFamily="18" charset="-52"/>
              </a:rPr>
              <a:t>Колыванского</a:t>
            </a:r>
            <a:r>
              <a:rPr lang="ru-RU" sz="2400" dirty="0" smtClean="0">
                <a:solidFill>
                  <a:schemeClr val="tx1"/>
                </a:solidFill>
                <a:latin typeface="a_Assuan" pitchFamily="18" charset="-52"/>
              </a:rPr>
              <a:t>  озера.</a:t>
            </a:r>
            <a:endParaRPr lang="ru-RU" sz="2400" dirty="0">
              <a:solidFill>
                <a:schemeClr val="tx1"/>
              </a:solidFill>
              <a:latin typeface="a_Assuan" pitchFamily="18" charset="-52"/>
            </a:endParaRPr>
          </a:p>
        </p:txBody>
      </p:sp>
      <p:pic>
        <p:nvPicPr>
          <p:cNvPr id="3" name="Рисунок 2" descr="Берега Колыванского оз Км 27х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8662" y="1285860"/>
            <a:ext cx="7300637" cy="4500594"/>
          </a:xfrm>
          <a:prstGeom prst="rect">
            <a:avLst/>
          </a:prstGeom>
          <a:ln w="76200" cap="sq" cmpd="thickThin">
            <a:solidFill>
              <a:schemeClr val="tx2">
                <a:lumMod val="1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23528" y="332656"/>
            <a:ext cx="8229600" cy="588962"/>
          </a:xfrm>
        </p:spPr>
        <p:txBody>
          <a:bodyPr>
            <a:normAutofit/>
          </a:bodyPr>
          <a:lstStyle/>
          <a:p>
            <a:pPr algn="ctr"/>
            <a:r>
              <a:rPr lang="ru-RU" sz="2400" dirty="0" err="1" smtClean="0">
                <a:solidFill>
                  <a:schemeClr val="tx1"/>
                </a:solidFill>
                <a:latin typeface="a_Assuan" pitchFamily="18" charset="-52"/>
              </a:rPr>
              <a:t>Колыванский</a:t>
            </a:r>
            <a:r>
              <a:rPr lang="ru-RU" sz="2400" dirty="0" smtClean="0">
                <a:solidFill>
                  <a:schemeClr val="tx1"/>
                </a:solidFill>
                <a:latin typeface="a_Assuan" pitchFamily="18" charset="-52"/>
              </a:rPr>
              <a:t>  пейзаж.</a:t>
            </a:r>
            <a:endParaRPr lang="ru-RU" sz="2400" dirty="0">
              <a:solidFill>
                <a:schemeClr val="tx1"/>
              </a:solidFill>
              <a:latin typeface="a_Assuan" pitchFamily="18" charset="-52"/>
            </a:endParaRPr>
          </a:p>
        </p:txBody>
      </p:sp>
      <p:pic>
        <p:nvPicPr>
          <p:cNvPr id="3" name="Рисунок 2" descr="Колыванский пейзаж Км 27х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5786" y="1285860"/>
            <a:ext cx="7817225" cy="4714908"/>
          </a:xfrm>
          <a:prstGeom prst="rect">
            <a:avLst/>
          </a:prstGeom>
          <a:ln w="76200" cap="sq" cmpd="thickThin">
            <a:solidFill>
              <a:schemeClr val="tx2">
                <a:lumMod val="2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395536" y="404664"/>
            <a:ext cx="8229600" cy="731837"/>
          </a:xfrm>
        </p:spPr>
        <p:txBody>
          <a:bodyPr>
            <a:normAutofit/>
          </a:bodyPr>
          <a:lstStyle/>
          <a:p>
            <a:pPr algn="ctr"/>
            <a:r>
              <a:rPr lang="ru-RU" sz="2400" dirty="0" err="1" smtClean="0">
                <a:solidFill>
                  <a:schemeClr val="tx1"/>
                </a:solidFill>
                <a:latin typeface="a_Assuan" pitchFamily="18" charset="-52"/>
              </a:rPr>
              <a:t>Черепановские</a:t>
            </a:r>
            <a:r>
              <a:rPr lang="ru-RU" sz="2400" dirty="0" smtClean="0">
                <a:solidFill>
                  <a:schemeClr val="tx1"/>
                </a:solidFill>
                <a:latin typeface="a_Assuan" pitchFamily="18" charset="-52"/>
              </a:rPr>
              <a:t>  дали.</a:t>
            </a:r>
            <a:endParaRPr lang="ru-RU" sz="2400" dirty="0">
              <a:solidFill>
                <a:schemeClr val="tx1"/>
              </a:solidFill>
              <a:latin typeface="a_Assuan" pitchFamily="18" charset="-52"/>
            </a:endParaRPr>
          </a:p>
        </p:txBody>
      </p:sp>
      <p:pic>
        <p:nvPicPr>
          <p:cNvPr id="8" name="Рисунок 7" descr="Черепановские дали Км 27х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5400" y="1479550"/>
            <a:ext cx="6553200" cy="38989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39552" y="332656"/>
            <a:ext cx="8229600" cy="58896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a_Assuan" pitchFamily="18" charset="-52"/>
              </a:rPr>
              <a:t>Лето.  </a:t>
            </a:r>
            <a:r>
              <a:rPr lang="ru-RU" sz="2400" dirty="0" err="1" smtClean="0">
                <a:solidFill>
                  <a:schemeClr val="tx1"/>
                </a:solidFill>
                <a:latin typeface="a_Assuan" pitchFamily="18" charset="-52"/>
              </a:rPr>
              <a:t>Змеиногорская</a:t>
            </a:r>
            <a:r>
              <a:rPr lang="ru-RU" sz="2400" dirty="0" smtClean="0">
                <a:solidFill>
                  <a:schemeClr val="tx1"/>
                </a:solidFill>
                <a:latin typeface="a_Assuan" pitchFamily="18" charset="-52"/>
              </a:rPr>
              <a:t> плотина.</a:t>
            </a:r>
            <a:endParaRPr lang="ru-RU" sz="2400" dirty="0">
              <a:solidFill>
                <a:schemeClr val="tx1"/>
              </a:solidFill>
              <a:latin typeface="a_Assuan" pitchFamily="18" charset="-52"/>
            </a:endParaRPr>
          </a:p>
        </p:txBody>
      </p:sp>
      <p:pic>
        <p:nvPicPr>
          <p:cNvPr id="3" name="Рисунок 2" descr="Лето Плотина Км 27х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9873" y="1214422"/>
            <a:ext cx="7224254" cy="44291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67544" y="332656"/>
            <a:ext cx="8229600" cy="58896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a_Assuan" pitchFamily="18" charset="-52"/>
              </a:rPr>
              <a:t>Озеро  </a:t>
            </a:r>
            <a:r>
              <a:rPr lang="ru-RU" sz="2400" dirty="0" err="1" smtClean="0">
                <a:solidFill>
                  <a:schemeClr val="tx1"/>
                </a:solidFill>
                <a:latin typeface="a_Assuan" pitchFamily="18" charset="-52"/>
              </a:rPr>
              <a:t>Колыванское</a:t>
            </a:r>
            <a:r>
              <a:rPr lang="ru-RU" sz="2400" dirty="0" smtClean="0">
                <a:solidFill>
                  <a:schemeClr val="tx1"/>
                </a:solidFill>
                <a:latin typeface="a_Assuan" pitchFamily="18" charset="-52"/>
              </a:rPr>
              <a:t>.</a:t>
            </a:r>
            <a:endParaRPr lang="ru-RU" sz="2400" dirty="0">
              <a:solidFill>
                <a:schemeClr val="tx1"/>
              </a:solidFill>
              <a:latin typeface="a_Assuan" pitchFamily="18" charset="-52"/>
            </a:endParaRPr>
          </a:p>
        </p:txBody>
      </p:sp>
      <p:pic>
        <p:nvPicPr>
          <p:cNvPr id="3" name="Рисунок 2" descr="оз Колыванское Этюд Км 27х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48145" y="1214422"/>
            <a:ext cx="7364608" cy="4500594"/>
          </a:xfrm>
          <a:prstGeom prst="rect">
            <a:avLst/>
          </a:prstGeom>
          <a:ln w="76200" cap="sq" cmpd="thickThin">
            <a:solidFill>
              <a:schemeClr val="tx2">
                <a:lumMod val="1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67544" y="260648"/>
            <a:ext cx="8229600" cy="588962"/>
          </a:xfrm>
        </p:spPr>
        <p:txBody>
          <a:bodyPr>
            <a:normAutofit/>
          </a:bodyPr>
          <a:lstStyle/>
          <a:p>
            <a:pPr algn="ctr"/>
            <a:r>
              <a:rPr lang="ru-RU" sz="2400" dirty="0" err="1" smtClean="0">
                <a:solidFill>
                  <a:schemeClr val="tx1"/>
                </a:solidFill>
                <a:latin typeface="a_Assuan" pitchFamily="18" charset="-52"/>
              </a:rPr>
              <a:t>Колыванские</a:t>
            </a:r>
            <a:r>
              <a:rPr lang="ru-RU" sz="2400" dirty="0" smtClean="0">
                <a:solidFill>
                  <a:schemeClr val="tx1"/>
                </a:solidFill>
                <a:latin typeface="a_Assuan" pitchFamily="18" charset="-52"/>
              </a:rPr>
              <a:t> камни. Осень.</a:t>
            </a:r>
            <a:endParaRPr lang="ru-RU" sz="2400" dirty="0">
              <a:solidFill>
                <a:schemeClr val="tx1"/>
              </a:solidFill>
              <a:latin typeface="a_Assuan" pitchFamily="18" charset="-52"/>
            </a:endParaRPr>
          </a:p>
        </p:txBody>
      </p:sp>
      <p:pic>
        <p:nvPicPr>
          <p:cNvPr id="3" name="Рисунок 2" descr="Осень Колыванское озеро Хм 30х40 2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7290" y="1214422"/>
            <a:ext cx="6643734" cy="4993688"/>
          </a:xfrm>
          <a:prstGeom prst="rect">
            <a:avLst/>
          </a:prstGeom>
          <a:ln w="76200" cap="sq" cmpd="thickThin">
            <a:solidFill>
              <a:schemeClr val="tx2">
                <a:lumMod val="2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23528" y="332656"/>
            <a:ext cx="8229600" cy="374650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a_Assuan" pitchFamily="18" charset="-52"/>
              </a:rPr>
              <a:t>Осень на горе  Синюха.</a:t>
            </a:r>
            <a:endParaRPr lang="ru-RU" sz="2400" dirty="0">
              <a:solidFill>
                <a:schemeClr val="tx1"/>
              </a:solidFill>
              <a:latin typeface="a_Assuan" pitchFamily="18" charset="-52"/>
            </a:endParaRPr>
          </a:p>
        </p:txBody>
      </p:sp>
      <p:pic>
        <p:nvPicPr>
          <p:cNvPr id="3" name="Рисунок 2" descr="Осень на г Синюха Хм 30х42 2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50679" y="764704"/>
            <a:ext cx="3953936" cy="5691160"/>
          </a:xfrm>
          <a:prstGeom prst="rect">
            <a:avLst/>
          </a:prstGeom>
          <a:ln w="76200" cap="sq" cmpd="thickThin">
            <a:solidFill>
              <a:schemeClr val="tx1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67544" y="404664"/>
            <a:ext cx="8229600" cy="58896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a_Assuan" pitchFamily="18" charset="-52"/>
              </a:rPr>
              <a:t>Скала «Гриб». </a:t>
            </a:r>
            <a:r>
              <a:rPr lang="ru-RU" sz="2400" dirty="0" err="1" smtClean="0">
                <a:solidFill>
                  <a:schemeClr val="tx1"/>
                </a:solidFill>
                <a:latin typeface="a_Assuan" pitchFamily="18" charset="-52"/>
              </a:rPr>
              <a:t>Колыванское</a:t>
            </a:r>
            <a:r>
              <a:rPr lang="ru-RU" sz="2400" dirty="0" smtClean="0">
                <a:solidFill>
                  <a:schemeClr val="tx1"/>
                </a:solidFill>
                <a:latin typeface="a_Assuan" pitchFamily="18" charset="-52"/>
              </a:rPr>
              <a:t> озеро.</a:t>
            </a:r>
            <a:endParaRPr lang="ru-RU" sz="2400" dirty="0">
              <a:solidFill>
                <a:schemeClr val="tx1"/>
              </a:solidFill>
              <a:latin typeface="a_Assuan" pitchFamily="18" charset="-52"/>
            </a:endParaRPr>
          </a:p>
        </p:txBody>
      </p:sp>
      <p:pic>
        <p:nvPicPr>
          <p:cNvPr id="3" name="Рисунок 2" descr="Скала Гриб у Колыванского озера К м 17х20 2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00298" y="1285860"/>
            <a:ext cx="4166883" cy="4959476"/>
          </a:xfrm>
          <a:prstGeom prst="rect">
            <a:avLst/>
          </a:prstGeom>
          <a:ln w="76200" cap="sq" cmpd="thickThin">
            <a:solidFill>
              <a:schemeClr val="tx1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Горное озеро 2010 30х42 акв карандаши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1268760"/>
            <a:ext cx="6966901" cy="50274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3131840" y="476672"/>
            <a:ext cx="31683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a_Assuan" pitchFamily="18" charset="-52"/>
              </a:rPr>
              <a:t>«Горное  озеро»</a:t>
            </a:r>
            <a:endParaRPr lang="ru-RU" sz="2400" dirty="0">
              <a:latin typeface="a_Assuan" pitchFamily="18" charset="-5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Горное озеро 2010 30х42 акв карандаши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8773" y="1268760"/>
            <a:ext cx="6888618" cy="50274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3491880" y="476672"/>
            <a:ext cx="26901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 smtClean="0">
                <a:latin typeface="a_Assuan" pitchFamily="18" charset="-52"/>
              </a:rPr>
              <a:t>«Зимний  денёк»</a:t>
            </a:r>
            <a:endParaRPr lang="ru-RU" sz="2400" dirty="0">
              <a:latin typeface="a_Assuan" pitchFamily="18" charset="-5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орное озеро 2010 30х42 акв карандаши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8985" y="1268760"/>
            <a:ext cx="6668193" cy="50274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2738632" y="476672"/>
            <a:ext cx="41966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 smtClean="0">
                <a:latin typeface="a_Assuan" pitchFamily="18" charset="-52"/>
              </a:rPr>
              <a:t>«</a:t>
            </a:r>
            <a:r>
              <a:rPr lang="ru-RU" sz="2400" dirty="0" err="1" smtClean="0">
                <a:latin typeface="a_Assuan" pitchFamily="18" charset="-52"/>
              </a:rPr>
              <a:t>Змеиногорская</a:t>
            </a:r>
            <a:r>
              <a:rPr lang="ru-RU" sz="2400" dirty="0" smtClean="0">
                <a:latin typeface="a_Assuan" pitchFamily="18" charset="-52"/>
              </a:rPr>
              <a:t>  плотина»</a:t>
            </a:r>
            <a:endParaRPr lang="ru-RU" sz="2400" dirty="0">
              <a:latin typeface="a_Assuan" pitchFamily="18" charset="-5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орное озеро 2010 30х42 акв карандаши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61540" y="1268760"/>
            <a:ext cx="6563083" cy="50274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2638284" y="476672"/>
            <a:ext cx="43973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 smtClean="0">
                <a:latin typeface="a_Assuan" pitchFamily="18" charset="-52"/>
              </a:rPr>
              <a:t>«На  вершине горы Синюха»</a:t>
            </a:r>
            <a:endParaRPr lang="ru-RU" sz="2400" dirty="0">
              <a:latin typeface="a_Assuan" pitchFamily="18" charset="-5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орное озеро 2010 30х42 акв карандаши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8773" y="1291781"/>
            <a:ext cx="6888618" cy="49813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3345784" y="476672"/>
            <a:ext cx="29823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 smtClean="0">
                <a:latin typeface="a_Assuan" pitchFamily="18" charset="-52"/>
              </a:rPr>
              <a:t>«Осенние  берёзы»</a:t>
            </a:r>
            <a:endParaRPr lang="ru-RU" sz="2400" dirty="0">
              <a:latin typeface="a_Assuan" pitchFamily="18" charset="-5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14400" y="357188"/>
            <a:ext cx="8229600" cy="78581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a_Assuan" pitchFamily="18" charset="-52"/>
              </a:rPr>
              <a:t>Гора  Караульная. Город Змеиногорск.</a:t>
            </a:r>
            <a:endParaRPr lang="ru-RU" sz="2400" dirty="0">
              <a:latin typeface="a_Assuan" pitchFamily="18" charset="-52"/>
            </a:endParaRPr>
          </a:p>
        </p:txBody>
      </p:sp>
      <p:pic>
        <p:nvPicPr>
          <p:cNvPr id="3" name="Рисунок 2" descr="Гора Караульная Змеиногорск  Хм 39х34 2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57356" y="1308684"/>
            <a:ext cx="5778978" cy="5000636"/>
          </a:xfrm>
          <a:prstGeom prst="rect">
            <a:avLst/>
          </a:prstGeom>
          <a:ln w="57150" cap="sq" cmpd="thickThin">
            <a:solidFill>
              <a:schemeClr val="accent3">
                <a:alpha val="47059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орное озеро 2010 30х42 акв карандаши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3505" y="1268760"/>
            <a:ext cx="6639154" cy="50274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3480756" y="476672"/>
            <a:ext cx="27124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 smtClean="0">
                <a:latin typeface="a_Assuan" pitchFamily="18" charset="-52"/>
              </a:rPr>
              <a:t>«Озеро Мёртвое»</a:t>
            </a:r>
            <a:endParaRPr lang="ru-RU" sz="2400" dirty="0">
              <a:latin typeface="a_Assuan" pitchFamily="18" charset="-5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орное озеро 2010 30х42 акв карандаши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8773" y="1423462"/>
            <a:ext cx="6888618" cy="47180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3414809" y="476672"/>
            <a:ext cx="28443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 smtClean="0">
                <a:latin typeface="a_Assuan" pitchFamily="18" charset="-52"/>
              </a:rPr>
              <a:t>«Осенний  мотив»</a:t>
            </a:r>
            <a:endParaRPr lang="ru-RU" sz="2400" dirty="0">
              <a:latin typeface="a_Assuan" pitchFamily="18" charset="-5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орное озеро 2010 30х42 акв карандаши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340768"/>
            <a:ext cx="3915481" cy="50274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755576" y="620688"/>
            <a:ext cx="29169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 smtClean="0">
                <a:latin typeface="a_Assuan" pitchFamily="18" charset="-52"/>
              </a:rPr>
              <a:t>«Таёжный  ручей»</a:t>
            </a:r>
            <a:endParaRPr lang="ru-RU" sz="2400" dirty="0">
              <a:latin typeface="a_Assuan" pitchFamily="18" charset="-52"/>
            </a:endParaRPr>
          </a:p>
        </p:txBody>
      </p:sp>
      <p:pic>
        <p:nvPicPr>
          <p:cNvPr id="4" name="Рисунок 3" descr="Горное озеро 2010 30х42 акв карандаши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2080" y="1268760"/>
            <a:ext cx="3381042" cy="50274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5076056" y="548680"/>
            <a:ext cx="36850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 smtClean="0">
                <a:latin typeface="a_Assuan" pitchFamily="18" charset="-52"/>
              </a:rPr>
              <a:t>«Торжественная  ночь»</a:t>
            </a:r>
            <a:endParaRPr lang="ru-RU" sz="2400" dirty="0">
              <a:latin typeface="a_Assuan" pitchFamily="18" charset="-5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51520" y="332656"/>
            <a:ext cx="8229600" cy="58896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a_Assuan" pitchFamily="18" charset="-52"/>
              </a:rPr>
              <a:t>Гора  Караульная. Весенние  проталины.</a:t>
            </a:r>
            <a:endParaRPr lang="ru-RU" sz="2400" dirty="0">
              <a:latin typeface="a_Assuan" pitchFamily="18" charset="-52"/>
            </a:endParaRPr>
          </a:p>
        </p:txBody>
      </p:sp>
      <p:pic>
        <p:nvPicPr>
          <p:cNvPr id="3" name="Рисунок 2" descr="Весенние проталины Змеиногорск К м 16х21 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1181697"/>
            <a:ext cx="6715528" cy="4985426"/>
          </a:xfrm>
          <a:prstGeom prst="rect">
            <a:avLst/>
          </a:prstGeom>
          <a:ln w="28575" cap="sq" cmpd="thickThin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23528" y="404664"/>
            <a:ext cx="8229600" cy="66040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a_Assuan" pitchFamily="18" charset="-52"/>
              </a:rPr>
              <a:t>Гора Караульная  со  стороны  плотины.</a:t>
            </a:r>
            <a:endParaRPr lang="ru-RU" sz="2400" dirty="0">
              <a:solidFill>
                <a:schemeClr val="tx1"/>
              </a:solidFill>
              <a:latin typeface="a_Assuan" pitchFamily="18" charset="-52"/>
            </a:endParaRPr>
          </a:p>
        </p:txBody>
      </p:sp>
      <p:pic>
        <p:nvPicPr>
          <p:cNvPr id="3" name="Рисунок 2" descr="г Караулка со стороны Плотины Км 27х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1484784"/>
            <a:ext cx="7038511" cy="4214842"/>
          </a:xfrm>
          <a:prstGeom prst="rect">
            <a:avLst/>
          </a:prstGeom>
          <a:ln w="57150" cap="sq" cmpd="thickThin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68288"/>
            <a:ext cx="8229600" cy="58896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a_Assuan" pitchFamily="18" charset="-52"/>
              </a:rPr>
              <a:t>Домики  на  берегу.</a:t>
            </a:r>
            <a:endParaRPr lang="ru-RU" sz="2400" dirty="0">
              <a:solidFill>
                <a:schemeClr val="tx1"/>
              </a:solidFill>
              <a:latin typeface="a_Assuan" pitchFamily="18" charset="-52"/>
            </a:endParaRPr>
          </a:p>
        </p:txBody>
      </p:sp>
      <p:pic>
        <p:nvPicPr>
          <p:cNvPr id="3" name="Рисунок 2" descr="Домики на берегу Км 30х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0100" y="1285860"/>
            <a:ext cx="7226300" cy="4597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68288"/>
            <a:ext cx="8229600" cy="803275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a_Assuan" pitchFamily="18" charset="-52"/>
              </a:rPr>
              <a:t>Дорога  в  горы.</a:t>
            </a:r>
            <a:endParaRPr lang="ru-RU" sz="2400" dirty="0">
              <a:solidFill>
                <a:schemeClr val="tx1"/>
              </a:solidFill>
              <a:latin typeface="a_Assuan" pitchFamily="18" charset="-52"/>
            </a:endParaRPr>
          </a:p>
        </p:txBody>
      </p:sp>
      <p:pic>
        <p:nvPicPr>
          <p:cNvPr id="3" name="Рисунок 2" descr="Дорога в горы Км 27х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4414" y="1500174"/>
            <a:ext cx="6820766" cy="41576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23528" y="332656"/>
            <a:ext cx="8229600" cy="588962"/>
          </a:xfrm>
        </p:spPr>
        <p:txBody>
          <a:bodyPr>
            <a:normAutofit/>
          </a:bodyPr>
          <a:lstStyle/>
          <a:p>
            <a:pPr algn="ctr"/>
            <a:r>
              <a:rPr lang="ru-RU" sz="2400" dirty="0" err="1" smtClean="0">
                <a:solidFill>
                  <a:schemeClr val="tx1"/>
                </a:solidFill>
                <a:latin typeface="a_Assuan" pitchFamily="18" charset="-52"/>
              </a:rPr>
              <a:t>Змеиногорские</a:t>
            </a:r>
            <a:r>
              <a:rPr lang="ru-RU" sz="2400" dirty="0" smtClean="0">
                <a:solidFill>
                  <a:schemeClr val="tx1"/>
                </a:solidFill>
                <a:latin typeface="a_Assuan" pitchFamily="18" charset="-52"/>
              </a:rPr>
              <a:t>  просторы</a:t>
            </a:r>
            <a:endParaRPr lang="ru-RU" sz="2400" dirty="0">
              <a:solidFill>
                <a:schemeClr val="tx1"/>
              </a:solidFill>
              <a:latin typeface="a_Assuan" pitchFamily="18" charset="-52"/>
            </a:endParaRPr>
          </a:p>
        </p:txBody>
      </p:sp>
      <p:pic>
        <p:nvPicPr>
          <p:cNvPr id="3" name="Рисунок 2" descr="Змеиногорские просторы Км 27х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0100" y="1285860"/>
            <a:ext cx="7133893" cy="44481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23528" y="332656"/>
            <a:ext cx="8229600" cy="66040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a_Assuan" pitchFamily="18" charset="-52"/>
              </a:rPr>
              <a:t>Змеиногорск. Плотина.</a:t>
            </a:r>
            <a:endParaRPr lang="ru-RU" sz="2400" dirty="0">
              <a:solidFill>
                <a:schemeClr val="tx1"/>
              </a:solidFill>
              <a:latin typeface="a_Assuan" pitchFamily="18" charset="-52"/>
            </a:endParaRPr>
          </a:p>
        </p:txBody>
      </p:sp>
      <p:pic>
        <p:nvPicPr>
          <p:cNvPr id="3" name="Рисунок 2" descr="Змеиногорская плотина до 2005 г Км 27х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0100" y="1285860"/>
            <a:ext cx="7183206" cy="43577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Литейная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865</TotalTime>
  <Words>160</Words>
  <Application>Microsoft Office PowerPoint</Application>
  <PresentationFormat>Экран (4:3)</PresentationFormat>
  <Paragraphs>35</Paragraphs>
  <Slides>32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9" baseType="lpstr">
      <vt:lpstr>a_Assuan</vt:lpstr>
      <vt:lpstr>a_Presentum</vt:lpstr>
      <vt:lpstr>Cambria</vt:lpstr>
      <vt:lpstr>Poster</vt:lpstr>
      <vt:lpstr>Rockwell</vt:lpstr>
      <vt:lpstr>Wingdings 2</vt:lpstr>
      <vt:lpstr>Литейная</vt:lpstr>
      <vt:lpstr>ТВОЧЕСКИЙ   альбом</vt:lpstr>
      <vt:lpstr>Черепановские  дали.</vt:lpstr>
      <vt:lpstr>Гора  Караульная. Город Змеиногорск.</vt:lpstr>
      <vt:lpstr>Гора  Караульная. Весенние  проталины.</vt:lpstr>
      <vt:lpstr>Гора Караульная  со  стороны  плотины.</vt:lpstr>
      <vt:lpstr>Домики  на  берегу.</vt:lpstr>
      <vt:lpstr>Дорога  в  горы.</vt:lpstr>
      <vt:lpstr>Змеиногорские  просторы</vt:lpstr>
      <vt:lpstr>Змеиногорск. Плотина.</vt:lpstr>
      <vt:lpstr>На  речке  Корболиха</vt:lpstr>
      <vt:lpstr>Черепановск .  Осень</vt:lpstr>
      <vt:lpstr>Январский  иней. Змеиногорск.</vt:lpstr>
      <vt:lpstr>Утренний  иней.     Змеиногорск.   Колыванская ваза.</vt:lpstr>
      <vt:lpstr>Река  Корболиха.</vt:lpstr>
      <vt:lpstr>Змеиногорская  церковь преображения строится</vt:lpstr>
      <vt:lpstr>Дорога к Колыванскому  озеру. (с. Саввушка)</vt:lpstr>
      <vt:lpstr>Тайга.  Черепановск.</vt:lpstr>
      <vt:lpstr>Берега  Колыванского  озера.</vt:lpstr>
      <vt:lpstr>Колыванский  пейзаж.</vt:lpstr>
      <vt:lpstr>Лето.  Змеиногорская плотина.</vt:lpstr>
      <vt:lpstr>Озеро  Колыванское.</vt:lpstr>
      <vt:lpstr>Колыванские камни. Осень.</vt:lpstr>
      <vt:lpstr>Осень на горе  Синюха.</vt:lpstr>
      <vt:lpstr>Скала «Гриб». Колыванское озеро.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123</dc:creator>
  <cp:lastModifiedBy>123</cp:lastModifiedBy>
  <cp:revision>64</cp:revision>
  <dcterms:created xsi:type="dcterms:W3CDTF">2009-05-24T03:22:23Z</dcterms:created>
  <dcterms:modified xsi:type="dcterms:W3CDTF">2017-01-05T01:56:59Z</dcterms:modified>
</cp:coreProperties>
</file>