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7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7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7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E1F4-17DD-44D2-BA79-0ACC05FB57B0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C81C-9FE8-4237-B3BC-28647DFED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Мои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7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476672"/>
            <a:ext cx="4237118" cy="5649491"/>
          </a:xfrm>
        </p:spPr>
      </p:pic>
    </p:spTree>
    <p:extLst>
      <p:ext uri="{BB962C8B-B14F-4D97-AF65-F5344CB8AC3E}">
        <p14:creationId xmlns:p14="http://schemas.microsoft.com/office/powerpoint/2010/main" val="33944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414"/>
            <a:ext cx="9144000" cy="51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572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43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работы</dc:title>
  <dc:creator> </dc:creator>
  <cp:lastModifiedBy> </cp:lastModifiedBy>
  <cp:revision>2</cp:revision>
  <dcterms:created xsi:type="dcterms:W3CDTF">2018-03-25T20:36:38Z</dcterms:created>
  <dcterms:modified xsi:type="dcterms:W3CDTF">2018-03-25T20:55:54Z</dcterms:modified>
</cp:coreProperties>
</file>