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8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0870E2-B6AD-47B6-A455-01E7F758AB2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542C4A-1A6C-4C57-93F8-73104AD0986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dpol4.ru/img/picture/Nov/08/a9aebc96ea503391c4924e9a58ddcc3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90000"/>
                  </a:schemeClr>
                </a:solidFill>
              </a:rPr>
              <a:t>Древняя Греция.</a:t>
            </a:r>
            <a:br>
              <a:rPr lang="ru-RU" sz="32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90000"/>
                  </a:schemeClr>
                </a:solidFill>
              </a:rPr>
              <a:t>Классический период.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14096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Этот период является временем расцвета греческой архитектуры и скульптуры, создания шедевров, обогативших сокровищницу мировой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67967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4268"/>
            <a:ext cx="4009601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2426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Скульптор </a:t>
            </a:r>
            <a:r>
              <a:rPr lang="ru-RU" sz="2400" dirty="0" err="1" smtClean="0"/>
              <a:t>Поликлет</a:t>
            </a:r>
            <a:r>
              <a:rPr lang="en-US" sz="2400" dirty="0" smtClean="0"/>
              <a:t> </a:t>
            </a:r>
            <a:r>
              <a:rPr lang="ru-RU" sz="2400" dirty="0" smtClean="0"/>
              <a:t>в статуе «</a:t>
            </a:r>
            <a:r>
              <a:rPr lang="ru-RU" sz="2400" dirty="0" err="1" smtClean="0"/>
              <a:t>Диадумен»при</a:t>
            </a:r>
            <a:r>
              <a:rPr lang="ru-RU" sz="2400" dirty="0" smtClean="0"/>
              <a:t> создании статуи отходит от строгих канонов в пользу природы- изображен реальный человек- воин, атлет </a:t>
            </a:r>
            <a:r>
              <a:rPr lang="ru-RU" sz="2400" dirty="0" err="1" smtClean="0"/>
              <a:t>Диадумен</a:t>
            </a:r>
            <a:r>
              <a:rPr lang="ru-RU" sz="2400" dirty="0" smtClean="0"/>
              <a:t> повязывающий лентой свою прическу. В статуе в брюшном поясе начинают сглаживаться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6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57200" y="3414932"/>
            <a:ext cx="5770984" cy="860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014"/>
            <a:ext cx="4137248" cy="6516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Портретное изображение Перикла является исключением из правил потому что в статуях греческих мастеров портрет как таковой не интересовал. В изображении передается возраст человека- борода, опущенные верхние веки, выступающие скулы. </a:t>
            </a:r>
            <a:endParaRPr lang="ru-RU" sz="2400" dirty="0" smtClean="0"/>
          </a:p>
          <a:p>
            <a:r>
              <a:rPr lang="ru-RU" sz="2400" dirty="0" smtClean="0"/>
              <a:t>Форма статуи- форма гермы- Гермес- вестник богов, который сопровождал умерших в царство </a:t>
            </a:r>
            <a:r>
              <a:rPr lang="ru-RU" sz="2400" dirty="0" err="1" smtClean="0"/>
              <a:t>Аиды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725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68" y="238615"/>
            <a:ext cx="4224501" cy="6352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8615"/>
            <a:ext cx="394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«Эфеб» Перикл</a:t>
            </a: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08720"/>
            <a:ext cx="417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Голова подростка Эфеба участвующего в сражениях.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4752528" cy="4006092"/>
          </a:xfrm>
        </p:spPr>
        <p:txBody>
          <a:bodyPr/>
          <a:lstStyle/>
          <a:p>
            <a:r>
              <a:rPr lang="ru-RU" dirty="0" smtClean="0"/>
              <a:t>Драпировка становится все тоньше и все больше показывая тело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5112568" cy="648072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tx2">
                    <a:lumMod val="90000"/>
                  </a:schemeClr>
                </a:solidFill>
              </a:rPr>
              <a:t>Алкмен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 «Афродита </a:t>
            </a:r>
            <a:r>
              <a:rPr lang="ru-RU" sz="2800" b="1" dirty="0" err="1" smtClean="0">
                <a:solidFill>
                  <a:schemeClr val="tx2">
                    <a:lumMod val="90000"/>
                  </a:schemeClr>
                </a:solidFill>
              </a:rPr>
              <a:t>Урангия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07" y="188640"/>
            <a:ext cx="396740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5112568" cy="4654164"/>
          </a:xfrm>
        </p:spPr>
        <p:txBody>
          <a:bodyPr/>
          <a:lstStyle/>
          <a:p>
            <a:r>
              <a:rPr lang="ru-RU" dirty="0" smtClean="0"/>
              <a:t>Рельеф Ника </a:t>
            </a:r>
            <a:r>
              <a:rPr lang="ru-RU" smtClean="0"/>
              <a:t>завязывающая сандалию.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14" y="188640"/>
            <a:ext cx="3641167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8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1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9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0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3240360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/>
              </a:rPr>
              <a:t/>
            </a:r>
            <a:br>
              <a:rPr lang="ru-RU" sz="2400" b="1" dirty="0">
                <a:solidFill>
                  <a:schemeClr val="tx2"/>
                </a:solidFill>
                <a:effectLst/>
              </a:rPr>
            </a:br>
            <a:r>
              <a:rPr lang="ru-RU" sz="2400" b="1" dirty="0">
                <a:solidFill>
                  <a:schemeClr val="tx2"/>
                </a:solidFill>
                <a:effectLst/>
              </a:rPr>
              <a:t>Классический период в истории Древней Греции принято исчислять с конца VI века до 338г. до н. э. Этот в общем-то недолгий двухсотлетний период тем не менее знаменуется наивысшим расцветом древнегреческого общества во всех сферах жизни.</a:t>
            </a:r>
            <a:br>
              <a:rPr lang="ru-RU" sz="2400" b="1" dirty="0">
                <a:solidFill>
                  <a:schemeClr val="tx2"/>
                </a:solidFill>
                <a:effectLst/>
              </a:rPr>
            </a:br>
            <a:r>
              <a:rPr lang="ru-RU" sz="2400" b="1" dirty="0">
                <a:solidFill>
                  <a:schemeClr val="tx2"/>
                </a:solidFill>
                <a:effectLst/>
              </a:rPr>
              <a:t>Именно в это время было создано и совершено все то, что составляет славу Древней Греции.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" y="2669259"/>
            <a:ext cx="4441087" cy="4030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r="8859"/>
          <a:stretch/>
        </p:blipFill>
        <p:spPr>
          <a:xfrm>
            <a:off x="4631204" y="2635882"/>
            <a:ext cx="441298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9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8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2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24509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Метопы с Парфенона «Битва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Лапифов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 Кентаврами»</a:t>
            </a: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Высокой классике в барельефах появляется фон, который почти отсутствует в более раннее время. Используется высокий барельеф. Фигуры объемные. Они выступают из пространства, но не выходят в наш мир. Появляется иллюзорное изобразительное пространство. Статуи подобны людям и живут в этом пространстве.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996952"/>
            <a:ext cx="8219256" cy="417980"/>
          </a:xfrm>
        </p:spPr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" y="2780928"/>
            <a:ext cx="4527173" cy="393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100" y="2780928"/>
            <a:ext cx="4354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Композиции не симметричны. Фигуры сами начинают создавать пространственные планы. Нет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застылости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поз. Появляется формула движения. В замирании поз присутствует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театрализованность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Сущесвует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потребность в телесности скульптур. Греческих скульпторов не интересуют портретные сходства лица. Их интересует пластика тела.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6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583488" cy="1844824"/>
          </a:xfrm>
        </p:spPr>
        <p:txBody>
          <a:bodyPr/>
          <a:lstStyle/>
          <a:p>
            <a:r>
              <a:rPr lang="ru-RU" dirty="0" smtClean="0"/>
              <a:t>Скульптура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«Тесей»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948264" y="3414932"/>
            <a:ext cx="1814736" cy="3326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1528"/>
            <a:ext cx="4392488" cy="3139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437" y="332656"/>
            <a:ext cx="4608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Полулежащая </a:t>
            </a:r>
            <a:r>
              <a:rPr lang="ru-RU" sz="2000" dirty="0">
                <a:solidFill>
                  <a:schemeClr val="tx2"/>
                </a:solidFill>
              </a:rPr>
              <a:t>м</a:t>
            </a:r>
            <a:r>
              <a:rPr lang="ru-RU" sz="2000" dirty="0" smtClean="0">
                <a:solidFill>
                  <a:schemeClr val="tx2"/>
                </a:solidFill>
              </a:rPr>
              <a:t>ужская фигура. Поза Тесея естественная. Тело расслабленное, но плечи в напряжении подались вперед. Точная передача мышц тела. Объемно переданы складки ткани. Ткань становится средством не замаскировать, а проявить объем и </a:t>
            </a:r>
            <a:r>
              <a:rPr lang="ru-RU" sz="2000" dirty="0" err="1" smtClean="0">
                <a:solidFill>
                  <a:schemeClr val="tx2"/>
                </a:solidFill>
              </a:rPr>
              <a:t>движениею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06" y="3112135"/>
            <a:ext cx="439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Мойвы (богини судьбы) с фронтона Парфенона</a:t>
            </a: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4334"/>
          <a:stretch/>
        </p:blipFill>
        <p:spPr>
          <a:xfrm>
            <a:off x="179437" y="3996411"/>
            <a:ext cx="6408787" cy="27401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8" y="3611374"/>
            <a:ext cx="272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Передача эффекта мокрой легкой  ткани в большом ее количестве. Складки на фигурах объемные и глубокие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7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085184"/>
            <a:ext cx="8928992" cy="1656184"/>
          </a:xfrm>
        </p:spPr>
        <p:txBody>
          <a:bodyPr/>
          <a:lstStyle/>
          <a:p>
            <a:r>
              <a:rPr lang="ru-RU" dirty="0" smtClean="0"/>
              <a:t>Скачущие всадники едут в храм Афины, чтобы участвовать в жертвоприношении. Движения людей уверенные и спокойные. Нет бурных эмоций и бурного движения.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Фриз Парфенона мастер Фидий и его ученики.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694"/>
            <a:ext cx="7452320" cy="44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50715"/>
            <a:ext cx="5962253" cy="4958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Фриз Парфенона мастер Фидий и его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ученики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Фигуры переданы в естественных позах, с совершенным спокойствием. Спокойствие подчеркивается одинаковым расстоянием- интервалом между фигурами людей.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91683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высокой классике интервал, ритм , движение всегда уравновешены.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629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784976" cy="426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Используют принцип возвратного движения для передачи неостановимого и равномерного движения всей основной группы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583488" cy="8640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Олимпийские Боги наблюдающие процессию жертвоприношения.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2" y="1017888"/>
            <a:ext cx="376183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3" y="3068960"/>
            <a:ext cx="5997445" cy="36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0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5976664" cy="3934084"/>
          </a:xfrm>
        </p:spPr>
        <p:txBody>
          <a:bodyPr/>
          <a:lstStyle/>
          <a:p>
            <a:r>
              <a:rPr lang="ru-RU" dirty="0" smtClean="0"/>
              <a:t> Скульптор </a:t>
            </a:r>
            <a:r>
              <a:rPr lang="ru-RU" dirty="0" err="1" smtClean="0"/>
              <a:t>Поликлет</a:t>
            </a:r>
            <a:r>
              <a:rPr lang="ru-RU" dirty="0" smtClean="0"/>
              <a:t> создает статую спартанского воина  руководствуясь  строгому соответствию </a:t>
            </a:r>
            <a:r>
              <a:rPr lang="ru-RU" dirty="0" err="1" smtClean="0"/>
              <a:t>вымереннывм</a:t>
            </a:r>
            <a:r>
              <a:rPr lang="ru-RU" dirty="0" smtClean="0"/>
              <a:t> математическим законам. В статуе явно виден патриархальный мир- победа мужского божества над женским. </a:t>
            </a:r>
          </a:p>
          <a:p>
            <a:r>
              <a:rPr lang="ru-RU" dirty="0" err="1" smtClean="0"/>
              <a:t>Хадача</a:t>
            </a:r>
            <a:r>
              <a:rPr lang="ru-RU" dirty="0" smtClean="0"/>
              <a:t> скульптора создать статую находившуюся с одной стороны в состоянии </a:t>
            </a:r>
            <a:r>
              <a:rPr lang="ru-RU" dirty="0" err="1" smtClean="0"/>
              <a:t>покоя,с</a:t>
            </a:r>
            <a:r>
              <a:rPr lang="ru-RU" dirty="0" smtClean="0"/>
              <a:t> другой стороны </a:t>
            </a:r>
            <a:r>
              <a:rPr lang="ru-RU" dirty="0" err="1" smtClean="0"/>
              <a:t>готовыю</a:t>
            </a:r>
            <a:r>
              <a:rPr lang="ru-RU" dirty="0" smtClean="0"/>
              <a:t> в любой момент к активному движению. Мышцы напряжены и расположены строго симметрично.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эпоху Высокой классики очень активно существовала и развивалась круглая скульптура.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>
          <a:xfrm>
            <a:off x="6372200" y="1081205"/>
            <a:ext cx="2592288" cy="57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0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461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Бумажная</vt:lpstr>
      <vt:lpstr>Презентация PowerPoint</vt:lpstr>
      <vt:lpstr> Классический период в истории Древней Греции принято исчислять с конца VI века до 338г. до н. э. Этот в общем-то недолгий двухсотлетний период тем не менее знаменуется наивысшим расцветом древнегреческого общества во всех сферах жизни. Именно в это время было создано и совершено все то, что составляет славу Древней Греции. </vt:lpstr>
      <vt:lpstr>. </vt:lpstr>
      <vt:lpstr>Презентация PowerPoint</vt:lpstr>
      <vt:lpstr>Фриз Парфенона мастер Фидий и его ученики.</vt:lpstr>
      <vt:lpstr>Презентация PowerPoint</vt:lpstr>
      <vt:lpstr>Презентация PowerPoint</vt:lpstr>
      <vt:lpstr>Олимпийские Боги наблюдающие процессию жертвоприношения.</vt:lpstr>
      <vt:lpstr>В эпоху Высокой классики очень активно существовала и развивалась круглая скульптура.</vt:lpstr>
      <vt:lpstr>Презентация PowerPoint</vt:lpstr>
      <vt:lpstr>Презентация PowerPoint</vt:lpstr>
      <vt:lpstr>Презентация PowerPoint</vt:lpstr>
      <vt:lpstr>Алкмен «Афродита Урангия»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RePack by Diakov</cp:lastModifiedBy>
  <cp:revision>12</cp:revision>
  <dcterms:created xsi:type="dcterms:W3CDTF">2016-09-12T14:34:33Z</dcterms:created>
  <dcterms:modified xsi:type="dcterms:W3CDTF">2017-01-12T08:33:53Z</dcterms:modified>
</cp:coreProperties>
</file>